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5" r:id="rId2"/>
    <p:sldId id="324" r:id="rId3"/>
    <p:sldId id="331" r:id="rId4"/>
    <p:sldId id="340" r:id="rId5"/>
    <p:sldId id="347" r:id="rId6"/>
    <p:sldId id="330" r:id="rId7"/>
    <p:sldId id="327" r:id="rId8"/>
    <p:sldId id="302" r:id="rId9"/>
    <p:sldId id="293" r:id="rId10"/>
    <p:sldId id="295" r:id="rId11"/>
    <p:sldId id="294" r:id="rId12"/>
    <p:sldId id="352" r:id="rId13"/>
    <p:sldId id="332" r:id="rId14"/>
    <p:sldId id="333" r:id="rId15"/>
    <p:sldId id="297" r:id="rId16"/>
    <p:sldId id="298" r:id="rId17"/>
    <p:sldId id="342" r:id="rId18"/>
    <p:sldId id="299" r:id="rId19"/>
    <p:sldId id="30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0B6"/>
    <a:srgbClr val="FD280E"/>
    <a:srgbClr val="C6E0B5"/>
    <a:srgbClr val="FD48F6"/>
    <a:srgbClr val="54D3FF"/>
    <a:srgbClr val="C42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3"/>
    <p:restoredTop sz="94654"/>
  </p:normalViewPr>
  <p:slideViewPr>
    <p:cSldViewPr snapToGrid="0" snapToObjects="1">
      <p:cViewPr varScale="1">
        <p:scale>
          <a:sx n="103" d="100"/>
          <a:sy n="103" d="100"/>
        </p:scale>
        <p:origin x="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8110-E960-2748-ABEE-F9EBC412DFA1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680A-2E29-334F-9C70-C4AFC3C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6747"/>
      </p:ext>
    </p:extLst>
  </p:cSld>
  <p:clrMapOvr>
    <a:masterClrMapping/>
  </p:clrMapOvr>
  <p:transition spd="slow" advClick="0" advTm="2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8110-E960-2748-ABEE-F9EBC412DFA1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680A-2E29-334F-9C70-C4AFC3C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27877"/>
      </p:ext>
    </p:extLst>
  </p:cSld>
  <p:clrMapOvr>
    <a:masterClrMapping/>
  </p:clrMapOvr>
  <p:transition spd="slow" advClick="0" advTm="2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8110-E960-2748-ABEE-F9EBC412DFA1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680A-2E29-334F-9C70-C4AFC3C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31479"/>
      </p:ext>
    </p:extLst>
  </p:cSld>
  <p:clrMapOvr>
    <a:masterClrMapping/>
  </p:clrMapOvr>
  <p:transition spd="slow" advClick="0" advTm="2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8110-E960-2748-ABEE-F9EBC412DFA1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680A-2E29-334F-9C70-C4AFC3C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72199"/>
      </p:ext>
    </p:extLst>
  </p:cSld>
  <p:clrMapOvr>
    <a:masterClrMapping/>
  </p:clrMapOvr>
  <p:transition spd="slow" advClick="0" advTm="2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8110-E960-2748-ABEE-F9EBC412DFA1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680A-2E29-334F-9C70-C4AFC3C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90693"/>
      </p:ext>
    </p:extLst>
  </p:cSld>
  <p:clrMapOvr>
    <a:masterClrMapping/>
  </p:clrMapOvr>
  <p:transition spd="slow" advClick="0" advTm="2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8110-E960-2748-ABEE-F9EBC412DFA1}" type="datetimeFigureOut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680A-2E29-334F-9C70-C4AFC3C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14098"/>
      </p:ext>
    </p:extLst>
  </p:cSld>
  <p:clrMapOvr>
    <a:masterClrMapping/>
  </p:clrMapOvr>
  <p:transition spd="slow" advClick="0" advTm="2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8110-E960-2748-ABEE-F9EBC412DFA1}" type="datetimeFigureOut">
              <a:rPr lang="en-US" smtClean="0"/>
              <a:t>8/26/21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680A-2E29-334F-9C70-C4AFC3C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7517"/>
      </p:ext>
    </p:extLst>
  </p:cSld>
  <p:clrMapOvr>
    <a:masterClrMapping/>
  </p:clrMapOvr>
  <p:transition spd="slow" advClick="0" advTm="2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8110-E960-2748-ABEE-F9EBC412DFA1}" type="datetimeFigureOut">
              <a:rPr lang="en-US" smtClean="0"/>
              <a:t>8/26/21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680A-2E29-334F-9C70-C4AFC3C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15076"/>
      </p:ext>
    </p:extLst>
  </p:cSld>
  <p:clrMapOvr>
    <a:masterClrMapping/>
  </p:clrMapOvr>
  <p:transition spd="slow" advClick="0" advTm="2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8110-E960-2748-ABEE-F9EBC412DFA1}" type="datetimeFigureOut">
              <a:rPr lang="en-US" smtClean="0"/>
              <a:t>8/26/21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680A-2E29-334F-9C70-C4AFC3C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73749"/>
      </p:ext>
    </p:extLst>
  </p:cSld>
  <p:clrMapOvr>
    <a:masterClrMapping/>
  </p:clrMapOvr>
  <p:transition spd="slow" advClick="0" advTm="2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8110-E960-2748-ABEE-F9EBC412DFA1}" type="datetimeFigureOut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680A-2E29-334F-9C70-C4AFC3C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24536"/>
      </p:ext>
    </p:extLst>
  </p:cSld>
  <p:clrMapOvr>
    <a:masterClrMapping/>
  </p:clrMapOvr>
  <p:transition spd="slow" advClick="0" advTm="2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8110-E960-2748-ABEE-F9EBC412DFA1}" type="datetimeFigureOut">
              <a:rPr lang="en-US" smtClean="0"/>
              <a:t>8/26/21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680A-2E29-334F-9C70-C4AFC3C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23544"/>
      </p:ext>
    </p:extLst>
  </p:cSld>
  <p:clrMapOvr>
    <a:masterClrMapping/>
  </p:clrMapOvr>
  <p:transition spd="slow" advClick="0" advTm="2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B8110-E960-2748-ABEE-F9EBC412DFA1}" type="datetimeFigureOut">
              <a:rPr lang="en-US" smtClean="0"/>
              <a:t>8/26/21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3680A-2E29-334F-9C70-C4AFC3C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1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200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B117E65C-C87C-9140-AC96-FF408F6E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0" y="444500"/>
            <a:ext cx="3619500" cy="5969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FE0FAC-3962-6448-8255-7F174873D5CB}"/>
              </a:ext>
            </a:extLst>
          </p:cNvPr>
          <p:cNvCxnSpPr>
            <a:cxnSpLocks/>
          </p:cNvCxnSpPr>
          <p:nvPr/>
        </p:nvCxnSpPr>
        <p:spPr>
          <a:xfrm flipV="1">
            <a:off x="6989286" y="1413164"/>
            <a:ext cx="325914" cy="92550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9BC780-0A73-374D-87E4-82FDA66A8340}"/>
              </a:ext>
            </a:extLst>
          </p:cNvPr>
          <p:cNvCxnSpPr>
            <a:cxnSpLocks/>
          </p:cNvCxnSpPr>
          <p:nvPr/>
        </p:nvCxnSpPr>
        <p:spPr>
          <a:xfrm flipV="1">
            <a:off x="6114386" y="2646218"/>
            <a:ext cx="702050" cy="15520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79E700-ED52-2D4E-86C7-F5C6914480CC}"/>
              </a:ext>
            </a:extLst>
          </p:cNvPr>
          <p:cNvCxnSpPr>
            <a:cxnSpLocks/>
          </p:cNvCxnSpPr>
          <p:nvPr/>
        </p:nvCxnSpPr>
        <p:spPr>
          <a:xfrm>
            <a:off x="5213840" y="2615787"/>
            <a:ext cx="674342" cy="18563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8A7A8B-40B9-A448-B230-05536156AC07}"/>
              </a:ext>
            </a:extLst>
          </p:cNvPr>
          <p:cNvCxnSpPr>
            <a:cxnSpLocks/>
          </p:cNvCxnSpPr>
          <p:nvPr/>
        </p:nvCxnSpPr>
        <p:spPr>
          <a:xfrm>
            <a:off x="4596149" y="2072711"/>
            <a:ext cx="474615" cy="40725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726542"/>
      </p:ext>
    </p:extLst>
  </p:cSld>
  <p:clrMapOvr>
    <a:masterClrMapping/>
  </p:clrMapOvr>
  <p:transition spd="slow" advClick="0" advTm="2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DAD275-2AA7-BE47-ADFA-D019641B732D}"/>
              </a:ext>
            </a:extLst>
          </p:cNvPr>
          <p:cNvGrpSpPr>
            <a:grpSpLocks noChangeAspect="1"/>
          </p:cNvGrpSpPr>
          <p:nvPr/>
        </p:nvGrpSpPr>
        <p:grpSpPr>
          <a:xfrm>
            <a:off x="2493818" y="1267691"/>
            <a:ext cx="7204364" cy="4322618"/>
            <a:chOff x="2493818" y="1267691"/>
            <a:chExt cx="7204364" cy="432261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A948A8-329A-F640-AFDA-F124F630F6A7}"/>
                </a:ext>
              </a:extLst>
            </p:cNvPr>
            <p:cNvCxnSpPr>
              <a:cxnSpLocks/>
            </p:cNvCxnSpPr>
            <p:nvPr/>
          </p:nvCxnSpPr>
          <p:spPr>
            <a:xfrm>
              <a:off x="3713020" y="2254824"/>
              <a:ext cx="47728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B438141-E982-AB4D-8F84-8E86A7573FB4}"/>
                </a:ext>
              </a:extLst>
            </p:cNvPr>
            <p:cNvGrpSpPr/>
            <p:nvPr/>
          </p:nvGrpSpPr>
          <p:grpSpPr>
            <a:xfrm>
              <a:off x="2493818" y="1267691"/>
              <a:ext cx="7204364" cy="4322618"/>
              <a:chOff x="2493818" y="1267691"/>
              <a:chExt cx="7204364" cy="432261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A736ECF-BAEF-D241-8E68-12933E4785C7}"/>
                  </a:ext>
                </a:extLst>
              </p:cNvPr>
              <p:cNvGrpSpPr/>
              <p:nvPr/>
            </p:nvGrpSpPr>
            <p:grpSpPr>
              <a:xfrm>
                <a:off x="2493818" y="1267691"/>
                <a:ext cx="7204364" cy="4322618"/>
                <a:chOff x="1385454" y="1163782"/>
                <a:chExt cx="7204364" cy="4322618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1E8FA39D-6426-9746-BFD4-80927AAAFD0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385455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87CB7010-369B-764A-98E2-EBDA971E080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1385454" y="5486400"/>
                  <a:ext cx="720436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A1B055E6-467B-9340-8999-9EAE9056066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8589818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79D2544A-9763-1241-9CE4-4020C679E94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1385455" y="1163782"/>
                  <a:ext cx="720436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A734C7C6-66D0-3E46-AB53-F04B92B04674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4987636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2E4E6C5D-4EEA-D741-8AD3-E0362B637428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787236" y="2930236"/>
                  <a:ext cx="0" cy="78278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7BDDCA0A-9A52-6944-86D7-1C073124B097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8174182" y="2923308"/>
                  <a:ext cx="40178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53357EB2-70A1-7B41-AF72-5703D7CEE7BB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8174182" y="3692237"/>
                  <a:ext cx="40178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C5A39602-814A-9D48-9800-5F64C3C5821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8174182" y="2923308"/>
                  <a:ext cx="0" cy="78971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95500761-46BC-884D-B99C-F9026D1CDE1D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2604656" y="2150916"/>
                  <a:ext cx="0" cy="23310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551971A-691B-8548-9DB0-F3CBCEC5E4A5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399310" y="2150915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848C1D3F-1CBB-D148-8302-26C0311AB6DE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70617" y="2150915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1B8165AD-666B-FC4E-AB4F-B7F940AFE6BB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399310" y="4481947"/>
                  <a:ext cx="1212273" cy="173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47917A2-ADF6-684B-9BAB-AC223BA2D63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63691" y="4481946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738B34B-E213-6645-A728-F380326C9BFD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77546" y="2150915"/>
                  <a:ext cx="0" cy="23310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70EA789-3D45-8E47-9701-F008C2EF6C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64185" y="3101400"/>
                <a:ext cx="655200" cy="655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7CC777-8E12-D44E-958B-A77C54501596}"/>
                </a:ext>
              </a:extLst>
            </p:cNvPr>
            <p:cNvCxnSpPr>
              <a:cxnSpLocks/>
            </p:cNvCxnSpPr>
            <p:nvPr/>
          </p:nvCxnSpPr>
          <p:spPr>
            <a:xfrm>
              <a:off x="3719947" y="4585854"/>
              <a:ext cx="47728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832274-A7C1-5143-959C-6BBCED4CC8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7674" y="3796146"/>
              <a:ext cx="6774872" cy="207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607F8F-99D9-7340-8331-78D0A9594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7674" y="3025545"/>
              <a:ext cx="6774872" cy="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AB36CD59-5657-2448-8FDA-D7D050774D12}"/>
              </a:ext>
            </a:extLst>
          </p:cNvPr>
          <p:cNvSpPr>
            <a:spLocks noChangeAspect="1"/>
          </p:cNvSpPr>
          <p:nvPr/>
        </p:nvSpPr>
        <p:spPr>
          <a:xfrm>
            <a:off x="350255" y="1279010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BA35F60-21DE-7E46-AFD5-1E10322DFB94}"/>
              </a:ext>
            </a:extLst>
          </p:cNvPr>
          <p:cNvSpPr>
            <a:spLocks noChangeAspect="1"/>
          </p:cNvSpPr>
          <p:nvPr/>
        </p:nvSpPr>
        <p:spPr>
          <a:xfrm>
            <a:off x="904160" y="1279451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8C3BB9C-44EC-3348-8187-F90F6C287CFA}"/>
              </a:ext>
            </a:extLst>
          </p:cNvPr>
          <p:cNvSpPr>
            <a:spLocks noChangeAspect="1"/>
          </p:cNvSpPr>
          <p:nvPr/>
        </p:nvSpPr>
        <p:spPr>
          <a:xfrm>
            <a:off x="350255" y="1611851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68E33F6-F802-DD42-B956-1705376C6727}"/>
              </a:ext>
            </a:extLst>
          </p:cNvPr>
          <p:cNvSpPr>
            <a:spLocks noChangeAspect="1"/>
          </p:cNvSpPr>
          <p:nvPr/>
        </p:nvSpPr>
        <p:spPr>
          <a:xfrm>
            <a:off x="921685" y="1634209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2AA703D-0D9E-BF4E-BB01-710EAC16FDF7}"/>
              </a:ext>
            </a:extLst>
          </p:cNvPr>
          <p:cNvSpPr>
            <a:spLocks noChangeAspect="1"/>
          </p:cNvSpPr>
          <p:nvPr/>
        </p:nvSpPr>
        <p:spPr>
          <a:xfrm>
            <a:off x="350255" y="2018055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B63DBCF-FE66-0045-A465-3FB3F3913F8A}"/>
              </a:ext>
            </a:extLst>
          </p:cNvPr>
          <p:cNvSpPr>
            <a:spLocks noChangeAspect="1"/>
          </p:cNvSpPr>
          <p:nvPr/>
        </p:nvSpPr>
        <p:spPr>
          <a:xfrm>
            <a:off x="904160" y="2018496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6BCBC1C-CC00-0243-9DA5-213F9FB4E4AD}"/>
              </a:ext>
            </a:extLst>
          </p:cNvPr>
          <p:cNvCxnSpPr>
            <a:cxnSpLocks/>
          </p:cNvCxnSpPr>
          <p:nvPr/>
        </p:nvCxnSpPr>
        <p:spPr>
          <a:xfrm flipH="1">
            <a:off x="907310" y="6300756"/>
            <a:ext cx="1172502" cy="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133DD59-57E5-8348-A9A1-65D7EDD9EA8F}"/>
              </a:ext>
            </a:extLst>
          </p:cNvPr>
          <p:cNvCxnSpPr>
            <a:cxnSpLocks/>
          </p:cNvCxnSpPr>
          <p:nvPr/>
        </p:nvCxnSpPr>
        <p:spPr>
          <a:xfrm flipH="1" flipV="1">
            <a:off x="2761129" y="6300756"/>
            <a:ext cx="1298290" cy="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304455"/>
      </p:ext>
    </p:extLst>
  </p:cSld>
  <p:clrMapOvr>
    <a:masterClrMapping/>
  </p:clrMapOvr>
  <p:transition spd="slow" advClick="0" advTm="2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997FCC9D-BB34-EF4F-AE13-C71F96C53F98}"/>
              </a:ext>
            </a:extLst>
          </p:cNvPr>
          <p:cNvGrpSpPr>
            <a:grpSpLocks noChangeAspect="1"/>
          </p:cNvGrpSpPr>
          <p:nvPr/>
        </p:nvGrpSpPr>
        <p:grpSpPr>
          <a:xfrm>
            <a:off x="2493818" y="1259807"/>
            <a:ext cx="7204364" cy="4338385"/>
            <a:chOff x="2493818" y="1267690"/>
            <a:chExt cx="7204364" cy="4338385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E0EF060-AD23-D54F-9F00-4A791AF9E170}"/>
                </a:ext>
              </a:extLst>
            </p:cNvPr>
            <p:cNvCxnSpPr>
              <a:cxnSpLocks/>
            </p:cNvCxnSpPr>
            <p:nvPr/>
          </p:nvCxnSpPr>
          <p:spPr>
            <a:xfrm>
              <a:off x="3713020" y="2254824"/>
              <a:ext cx="47728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DA4FA71-97CC-F145-A132-BEE274D4F8CF}"/>
                </a:ext>
              </a:extLst>
            </p:cNvPr>
            <p:cNvGrpSpPr/>
            <p:nvPr/>
          </p:nvGrpSpPr>
          <p:grpSpPr>
            <a:xfrm>
              <a:off x="2493818" y="1267690"/>
              <a:ext cx="7204364" cy="4338385"/>
              <a:chOff x="2493818" y="1267690"/>
              <a:chExt cx="7204364" cy="4338385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2D6DF98-2776-5A4A-87DD-57467C674BE9}"/>
                  </a:ext>
                </a:extLst>
              </p:cNvPr>
              <p:cNvGrpSpPr/>
              <p:nvPr/>
            </p:nvGrpSpPr>
            <p:grpSpPr>
              <a:xfrm>
                <a:off x="2493818" y="1267691"/>
                <a:ext cx="7204364" cy="4322618"/>
                <a:chOff x="1385454" y="1163782"/>
                <a:chExt cx="7204364" cy="4322618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58DAD512-EF00-F641-8896-2F6CCC11555E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385455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F69DD12-6601-1D46-A176-6E7B4067829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1385454" y="5486400"/>
                  <a:ext cx="720436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544B767F-BC5D-2B42-8C38-3318DF49AE0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8589818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08B8EC4A-4EBD-1044-9598-B7A0837B70D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1385455" y="1163782"/>
                  <a:ext cx="720436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2DDC9D7-08CB-E245-8C28-7ADD1DF7BA8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4987636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294DBF0-CC00-DD47-BEE2-9CC0A29B922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385454" y="2930235"/>
                  <a:ext cx="40178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B58E55D-A457-2E4E-A067-470D57C2B32B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787236" y="2930235"/>
                  <a:ext cx="0" cy="78971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1EE1A379-BBD1-A242-9C11-3934F1048012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8174182" y="3692237"/>
                  <a:ext cx="40178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131C8392-7F9A-014D-96AC-32E278DF9A44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8174182" y="2923308"/>
                  <a:ext cx="0" cy="78971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03F35195-29BB-C145-8CEF-CDFB3AAB58B4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2604656" y="2150916"/>
                  <a:ext cx="0" cy="23310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DFE1FDE6-E40D-3346-BD01-0543FD37F1C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399310" y="2150915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3B41EB2B-7A07-E948-BC2E-3A0362D4E68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70617" y="2150915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20B8E6AD-F861-E14F-852F-F902F239A8C5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399310" y="4481947"/>
                  <a:ext cx="1212273" cy="173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548CE1C-1190-D644-A0EC-C5D097983EB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63691" y="4481946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4B1EE4F-BE6F-1844-BA7F-9CBDF34D149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77546" y="2150915"/>
                  <a:ext cx="0" cy="23310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A5E1DA6-5782-0C46-8EE0-97CBD525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434" y="1267690"/>
                <a:ext cx="0" cy="433838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BE63141-D7F2-C243-8C63-C5F311B1EE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550" y="1267690"/>
                <a:ext cx="0" cy="433838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6FC5C8-2841-C64D-9234-D8A0516C4E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64185" y="3101400"/>
                <a:ext cx="655200" cy="655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DF47CEE-8B22-7341-897C-685678C5C916}"/>
                </a:ext>
              </a:extLst>
            </p:cNvPr>
            <p:cNvCxnSpPr>
              <a:cxnSpLocks/>
            </p:cNvCxnSpPr>
            <p:nvPr/>
          </p:nvCxnSpPr>
          <p:spPr>
            <a:xfrm>
              <a:off x="3719947" y="4585854"/>
              <a:ext cx="47728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676791-7630-044E-B8CF-1B6600F37A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7674" y="3796146"/>
              <a:ext cx="6774872" cy="277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E163B3-6861-4D43-B635-0B83A3BD0FB4}"/>
                </a:ext>
              </a:extLst>
            </p:cNvPr>
            <p:cNvCxnSpPr>
              <a:cxnSpLocks/>
            </p:cNvCxnSpPr>
            <p:nvPr/>
          </p:nvCxnSpPr>
          <p:spPr>
            <a:xfrm>
              <a:off x="2881745" y="3039400"/>
              <a:ext cx="681643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14C99DEF-E528-F644-A5D0-E37D41632BD7}"/>
              </a:ext>
            </a:extLst>
          </p:cNvPr>
          <p:cNvSpPr>
            <a:spLocks noChangeAspect="1"/>
          </p:cNvSpPr>
          <p:nvPr/>
        </p:nvSpPr>
        <p:spPr>
          <a:xfrm>
            <a:off x="5630532" y="3960441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D6A3919-F0F1-8940-A7BE-0B43D3EFE2B5}"/>
              </a:ext>
            </a:extLst>
          </p:cNvPr>
          <p:cNvSpPr>
            <a:spLocks noChangeAspect="1"/>
          </p:cNvSpPr>
          <p:nvPr/>
        </p:nvSpPr>
        <p:spPr>
          <a:xfrm>
            <a:off x="2805600" y="3251395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2C96682-AA5E-C149-AD8E-718B6667FD85}"/>
              </a:ext>
            </a:extLst>
          </p:cNvPr>
          <p:cNvSpPr>
            <a:spLocks noChangeAspect="1"/>
          </p:cNvSpPr>
          <p:nvPr/>
        </p:nvSpPr>
        <p:spPr>
          <a:xfrm>
            <a:off x="4283992" y="1649685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DA221D7-11B7-8E4A-A58D-FAFFDE2CC8F3}"/>
              </a:ext>
            </a:extLst>
          </p:cNvPr>
          <p:cNvSpPr>
            <a:spLocks noChangeAspect="1"/>
          </p:cNvSpPr>
          <p:nvPr/>
        </p:nvSpPr>
        <p:spPr>
          <a:xfrm>
            <a:off x="6509238" y="1688712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10A393F-13A9-4749-AF4D-DD2E0D1F31AB}"/>
              </a:ext>
            </a:extLst>
          </p:cNvPr>
          <p:cNvSpPr>
            <a:spLocks noChangeAspect="1"/>
          </p:cNvSpPr>
          <p:nvPr/>
        </p:nvSpPr>
        <p:spPr>
          <a:xfrm>
            <a:off x="3931338" y="2673083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C43D574-42EC-8848-B7AD-63BF20383443}"/>
              </a:ext>
            </a:extLst>
          </p:cNvPr>
          <p:cNvCxnSpPr>
            <a:cxnSpLocks/>
          </p:cNvCxnSpPr>
          <p:nvPr/>
        </p:nvCxnSpPr>
        <p:spPr>
          <a:xfrm flipH="1">
            <a:off x="907310" y="6300756"/>
            <a:ext cx="1172502" cy="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F708471-435F-4F45-B9CC-B877E7A43406}"/>
              </a:ext>
            </a:extLst>
          </p:cNvPr>
          <p:cNvCxnSpPr>
            <a:cxnSpLocks/>
          </p:cNvCxnSpPr>
          <p:nvPr/>
        </p:nvCxnSpPr>
        <p:spPr>
          <a:xfrm flipH="1" flipV="1">
            <a:off x="2761129" y="6300756"/>
            <a:ext cx="1298290" cy="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326989E-6C39-3147-BD7F-D4483180854B}"/>
              </a:ext>
            </a:extLst>
          </p:cNvPr>
          <p:cNvSpPr>
            <a:spLocks noChangeAspect="1"/>
          </p:cNvSpPr>
          <p:nvPr/>
        </p:nvSpPr>
        <p:spPr>
          <a:xfrm>
            <a:off x="3927181" y="3588490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57EF252-789F-0D41-8639-DB4A1CD3E05A}"/>
              </a:ext>
            </a:extLst>
          </p:cNvPr>
          <p:cNvSpPr>
            <a:spLocks noChangeAspect="1"/>
          </p:cNvSpPr>
          <p:nvPr/>
        </p:nvSpPr>
        <p:spPr>
          <a:xfrm>
            <a:off x="5795826" y="1321808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5E4245-C67D-6340-B873-97B0B78C1282}"/>
              </a:ext>
            </a:extLst>
          </p:cNvPr>
          <p:cNvSpPr>
            <a:spLocks noChangeAspect="1"/>
          </p:cNvSpPr>
          <p:nvPr/>
        </p:nvSpPr>
        <p:spPr>
          <a:xfrm>
            <a:off x="5607683" y="3434606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2419C58-1B7C-5549-8C6F-8A37F62A7D4D}"/>
              </a:ext>
            </a:extLst>
          </p:cNvPr>
          <p:cNvSpPr>
            <a:spLocks noChangeAspect="1"/>
          </p:cNvSpPr>
          <p:nvPr/>
        </p:nvSpPr>
        <p:spPr>
          <a:xfrm>
            <a:off x="4959243" y="2569169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E09D476-899A-FE47-99CA-DBAA8BCBEC82}"/>
              </a:ext>
            </a:extLst>
          </p:cNvPr>
          <p:cNvSpPr>
            <a:spLocks noChangeAspect="1"/>
          </p:cNvSpPr>
          <p:nvPr/>
        </p:nvSpPr>
        <p:spPr>
          <a:xfrm>
            <a:off x="4697160" y="4201945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521D5C3-A1C4-E940-917D-AB0F7452C199}"/>
              </a:ext>
            </a:extLst>
          </p:cNvPr>
          <p:cNvSpPr>
            <a:spLocks noChangeAspect="1"/>
          </p:cNvSpPr>
          <p:nvPr/>
        </p:nvSpPr>
        <p:spPr>
          <a:xfrm>
            <a:off x="6000279" y="2414653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E6DFFD-E8FF-7449-B76B-4E6C2B56CDBA}"/>
              </a:ext>
            </a:extLst>
          </p:cNvPr>
          <p:cNvSpPr>
            <a:spLocks noChangeAspect="1"/>
          </p:cNvSpPr>
          <p:nvPr/>
        </p:nvSpPr>
        <p:spPr>
          <a:xfrm>
            <a:off x="6636311" y="2823687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9C9240A-83D6-3D47-B2D2-471111A19DC2}"/>
              </a:ext>
            </a:extLst>
          </p:cNvPr>
          <p:cNvSpPr>
            <a:spLocks noChangeAspect="1"/>
          </p:cNvSpPr>
          <p:nvPr/>
        </p:nvSpPr>
        <p:spPr>
          <a:xfrm>
            <a:off x="6500722" y="3978689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86E5CB6-7144-1745-A435-1D7D6E5FD380}"/>
              </a:ext>
            </a:extLst>
          </p:cNvPr>
          <p:cNvSpPr>
            <a:spLocks noChangeAspect="1"/>
          </p:cNvSpPr>
          <p:nvPr/>
        </p:nvSpPr>
        <p:spPr>
          <a:xfrm>
            <a:off x="6209399" y="3263745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0CCEA5C-5F61-944F-9E0C-F10697B82CED}"/>
              </a:ext>
            </a:extLst>
          </p:cNvPr>
          <p:cNvSpPr>
            <a:spLocks noChangeAspect="1"/>
          </p:cNvSpPr>
          <p:nvPr/>
        </p:nvSpPr>
        <p:spPr>
          <a:xfrm>
            <a:off x="6900078" y="3799574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D03B6AF-5B48-E349-AF1B-1BB0A44A93B7}"/>
              </a:ext>
            </a:extLst>
          </p:cNvPr>
          <p:cNvSpPr>
            <a:spLocks noChangeAspect="1"/>
          </p:cNvSpPr>
          <p:nvPr/>
        </p:nvSpPr>
        <p:spPr>
          <a:xfrm>
            <a:off x="4771852" y="2988451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74AFC9C-74B3-1146-B684-05A32BAB9538}"/>
              </a:ext>
            </a:extLst>
          </p:cNvPr>
          <p:cNvSpPr>
            <a:spLocks noChangeAspect="1"/>
          </p:cNvSpPr>
          <p:nvPr/>
        </p:nvSpPr>
        <p:spPr>
          <a:xfrm>
            <a:off x="6636311" y="4629812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1E54429-0254-034C-A479-41C82F598F9C}"/>
              </a:ext>
            </a:extLst>
          </p:cNvPr>
          <p:cNvSpPr>
            <a:spLocks noChangeAspect="1"/>
          </p:cNvSpPr>
          <p:nvPr/>
        </p:nvSpPr>
        <p:spPr>
          <a:xfrm>
            <a:off x="5374878" y="2637305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A1F0BB1-A6EC-2947-920B-F3BED96BF7C3}"/>
              </a:ext>
            </a:extLst>
          </p:cNvPr>
          <p:cNvSpPr>
            <a:spLocks noChangeAspect="1"/>
          </p:cNvSpPr>
          <p:nvPr/>
        </p:nvSpPr>
        <p:spPr>
          <a:xfrm>
            <a:off x="4506550" y="2223188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B4E36E3-E60B-FD42-B707-F91440B89F9A}"/>
              </a:ext>
            </a:extLst>
          </p:cNvPr>
          <p:cNvSpPr>
            <a:spLocks noChangeAspect="1"/>
          </p:cNvSpPr>
          <p:nvPr/>
        </p:nvSpPr>
        <p:spPr>
          <a:xfrm>
            <a:off x="6892636" y="2979737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65B2682-555D-924E-89EB-C42B10D4E5ED}"/>
              </a:ext>
            </a:extLst>
          </p:cNvPr>
          <p:cNvSpPr>
            <a:spLocks noChangeAspect="1"/>
          </p:cNvSpPr>
          <p:nvPr/>
        </p:nvSpPr>
        <p:spPr>
          <a:xfrm>
            <a:off x="4099034" y="3353745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8011CF7-D18C-0A4F-87B1-0D2E2EA2EA29}"/>
              </a:ext>
            </a:extLst>
          </p:cNvPr>
          <p:cNvSpPr>
            <a:spLocks noChangeAspect="1"/>
          </p:cNvSpPr>
          <p:nvPr/>
        </p:nvSpPr>
        <p:spPr>
          <a:xfrm>
            <a:off x="8866911" y="3196036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534963"/>
      </p:ext>
    </p:extLst>
  </p:cSld>
  <p:clrMapOvr>
    <a:masterClrMapping/>
  </p:clrMapOvr>
  <p:transition spd="slow" advClick="0" advTm="2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997FCC9D-BB34-EF4F-AE13-C71F96C53F98}"/>
              </a:ext>
            </a:extLst>
          </p:cNvPr>
          <p:cNvGrpSpPr>
            <a:grpSpLocks noChangeAspect="1"/>
          </p:cNvGrpSpPr>
          <p:nvPr/>
        </p:nvGrpSpPr>
        <p:grpSpPr>
          <a:xfrm>
            <a:off x="2493818" y="1259807"/>
            <a:ext cx="7204364" cy="4338385"/>
            <a:chOff x="2493818" y="1267690"/>
            <a:chExt cx="7204364" cy="4338385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E0EF060-AD23-D54F-9F00-4A791AF9E170}"/>
                </a:ext>
              </a:extLst>
            </p:cNvPr>
            <p:cNvCxnSpPr>
              <a:cxnSpLocks/>
            </p:cNvCxnSpPr>
            <p:nvPr/>
          </p:nvCxnSpPr>
          <p:spPr>
            <a:xfrm>
              <a:off x="3713020" y="2254824"/>
              <a:ext cx="47728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DA4FA71-97CC-F145-A132-BEE274D4F8CF}"/>
                </a:ext>
              </a:extLst>
            </p:cNvPr>
            <p:cNvGrpSpPr/>
            <p:nvPr/>
          </p:nvGrpSpPr>
          <p:grpSpPr>
            <a:xfrm>
              <a:off x="2493818" y="1267690"/>
              <a:ext cx="7204364" cy="4338385"/>
              <a:chOff x="2493818" y="1267690"/>
              <a:chExt cx="7204364" cy="4338385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2D6DF98-2776-5A4A-87DD-57467C674BE9}"/>
                  </a:ext>
                </a:extLst>
              </p:cNvPr>
              <p:cNvGrpSpPr/>
              <p:nvPr/>
            </p:nvGrpSpPr>
            <p:grpSpPr>
              <a:xfrm>
                <a:off x="2493818" y="1267691"/>
                <a:ext cx="7204364" cy="4322618"/>
                <a:chOff x="1385454" y="1163782"/>
                <a:chExt cx="7204364" cy="4322618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58DAD512-EF00-F641-8896-2F6CCC11555E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385455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F69DD12-6601-1D46-A176-6E7B4067829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1385454" y="5486400"/>
                  <a:ext cx="720436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544B767F-BC5D-2B42-8C38-3318DF49AE0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8589818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08B8EC4A-4EBD-1044-9598-B7A0837B70D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1385455" y="1163782"/>
                  <a:ext cx="720436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2DDC9D7-08CB-E245-8C28-7ADD1DF7BA8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4987636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294DBF0-CC00-DD47-BEE2-9CC0A29B922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385454" y="2930235"/>
                  <a:ext cx="40178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B58E55D-A457-2E4E-A067-470D57C2B32B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787236" y="2930235"/>
                  <a:ext cx="0" cy="78971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1EE1A379-BBD1-A242-9C11-3934F1048012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8174182" y="3692237"/>
                  <a:ext cx="40178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131C8392-7F9A-014D-96AC-32E278DF9A44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8174182" y="2923308"/>
                  <a:ext cx="0" cy="78971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03F35195-29BB-C145-8CEF-CDFB3AAB58B4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2604656" y="2150916"/>
                  <a:ext cx="0" cy="23310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DFE1FDE6-E40D-3346-BD01-0543FD37F1C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399310" y="2150915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3B41EB2B-7A07-E948-BC2E-3A0362D4E68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70617" y="2150915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20B8E6AD-F861-E14F-852F-F902F239A8C5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399310" y="4481947"/>
                  <a:ext cx="1212273" cy="173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548CE1C-1190-D644-A0EC-C5D097983EB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63691" y="4481946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4B1EE4F-BE6F-1844-BA7F-9CBDF34D149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77546" y="2150915"/>
                  <a:ext cx="0" cy="23310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A5E1DA6-5782-0C46-8EE0-97CBD525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434" y="1267690"/>
                <a:ext cx="0" cy="433838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BE63141-D7F2-C243-8C63-C5F311B1EE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550" y="1267690"/>
                <a:ext cx="0" cy="433838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6FC5C8-2841-C64D-9234-D8A0516C4E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64185" y="3101400"/>
                <a:ext cx="655200" cy="655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DF47CEE-8B22-7341-897C-685678C5C916}"/>
                </a:ext>
              </a:extLst>
            </p:cNvPr>
            <p:cNvCxnSpPr>
              <a:cxnSpLocks/>
            </p:cNvCxnSpPr>
            <p:nvPr/>
          </p:nvCxnSpPr>
          <p:spPr>
            <a:xfrm>
              <a:off x="3719947" y="4585854"/>
              <a:ext cx="47728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676791-7630-044E-B8CF-1B6600F37A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7674" y="3796146"/>
              <a:ext cx="6774872" cy="277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E163B3-6861-4D43-B635-0B83A3BD0FB4}"/>
                </a:ext>
              </a:extLst>
            </p:cNvPr>
            <p:cNvCxnSpPr>
              <a:cxnSpLocks/>
            </p:cNvCxnSpPr>
            <p:nvPr/>
          </p:nvCxnSpPr>
          <p:spPr>
            <a:xfrm>
              <a:off x="2881745" y="3039400"/>
              <a:ext cx="681643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14C99DEF-E528-F644-A5D0-E37D41632BD7}"/>
              </a:ext>
            </a:extLst>
          </p:cNvPr>
          <p:cNvSpPr>
            <a:spLocks noChangeAspect="1"/>
          </p:cNvSpPr>
          <p:nvPr/>
        </p:nvSpPr>
        <p:spPr>
          <a:xfrm>
            <a:off x="5374299" y="3570044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D6A3919-F0F1-8940-A7BE-0B43D3EFE2B5}"/>
              </a:ext>
            </a:extLst>
          </p:cNvPr>
          <p:cNvSpPr>
            <a:spLocks noChangeAspect="1"/>
          </p:cNvSpPr>
          <p:nvPr/>
        </p:nvSpPr>
        <p:spPr>
          <a:xfrm>
            <a:off x="2805600" y="3251395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2C96682-AA5E-C149-AD8E-718B6667FD85}"/>
              </a:ext>
            </a:extLst>
          </p:cNvPr>
          <p:cNvSpPr>
            <a:spLocks noChangeAspect="1"/>
          </p:cNvSpPr>
          <p:nvPr/>
        </p:nvSpPr>
        <p:spPr>
          <a:xfrm>
            <a:off x="4283992" y="1649685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DA221D7-11B7-8E4A-A58D-FAFFDE2CC8F3}"/>
              </a:ext>
            </a:extLst>
          </p:cNvPr>
          <p:cNvSpPr>
            <a:spLocks noChangeAspect="1"/>
          </p:cNvSpPr>
          <p:nvPr/>
        </p:nvSpPr>
        <p:spPr>
          <a:xfrm>
            <a:off x="6251826" y="1631734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10A393F-13A9-4749-AF4D-DD2E0D1F31AB}"/>
              </a:ext>
            </a:extLst>
          </p:cNvPr>
          <p:cNvSpPr>
            <a:spLocks noChangeAspect="1"/>
          </p:cNvSpPr>
          <p:nvPr/>
        </p:nvSpPr>
        <p:spPr>
          <a:xfrm>
            <a:off x="3931338" y="2673083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C43D574-42EC-8848-B7AD-63BF20383443}"/>
              </a:ext>
            </a:extLst>
          </p:cNvPr>
          <p:cNvCxnSpPr>
            <a:cxnSpLocks/>
          </p:cNvCxnSpPr>
          <p:nvPr/>
        </p:nvCxnSpPr>
        <p:spPr>
          <a:xfrm flipH="1" flipV="1">
            <a:off x="4483408" y="1888335"/>
            <a:ext cx="70972" cy="34017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F708471-435F-4F45-B9CC-B877E7A43406}"/>
              </a:ext>
            </a:extLst>
          </p:cNvPr>
          <p:cNvCxnSpPr>
            <a:cxnSpLocks/>
          </p:cNvCxnSpPr>
          <p:nvPr/>
        </p:nvCxnSpPr>
        <p:spPr>
          <a:xfrm flipH="1" flipV="1">
            <a:off x="2761129" y="6300756"/>
            <a:ext cx="1298290" cy="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326989E-6C39-3147-BD7F-D4483180854B}"/>
              </a:ext>
            </a:extLst>
          </p:cNvPr>
          <p:cNvSpPr>
            <a:spLocks noChangeAspect="1"/>
          </p:cNvSpPr>
          <p:nvPr/>
        </p:nvSpPr>
        <p:spPr>
          <a:xfrm>
            <a:off x="3927181" y="3588490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57EF252-789F-0D41-8639-DB4A1CD3E05A}"/>
              </a:ext>
            </a:extLst>
          </p:cNvPr>
          <p:cNvSpPr>
            <a:spLocks noChangeAspect="1"/>
          </p:cNvSpPr>
          <p:nvPr/>
        </p:nvSpPr>
        <p:spPr>
          <a:xfrm>
            <a:off x="5383861" y="1332140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5E4245-C67D-6340-B873-97B0B78C1282}"/>
              </a:ext>
            </a:extLst>
          </p:cNvPr>
          <p:cNvSpPr>
            <a:spLocks noChangeAspect="1"/>
          </p:cNvSpPr>
          <p:nvPr/>
        </p:nvSpPr>
        <p:spPr>
          <a:xfrm>
            <a:off x="5607683" y="3434606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2419C58-1B7C-5549-8C6F-8A37F62A7D4D}"/>
              </a:ext>
            </a:extLst>
          </p:cNvPr>
          <p:cNvSpPr>
            <a:spLocks noChangeAspect="1"/>
          </p:cNvSpPr>
          <p:nvPr/>
        </p:nvSpPr>
        <p:spPr>
          <a:xfrm>
            <a:off x="4959243" y="2569169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E09D476-899A-FE47-99CA-DBAA8BCBEC82}"/>
              </a:ext>
            </a:extLst>
          </p:cNvPr>
          <p:cNvSpPr>
            <a:spLocks noChangeAspect="1"/>
          </p:cNvSpPr>
          <p:nvPr/>
        </p:nvSpPr>
        <p:spPr>
          <a:xfrm>
            <a:off x="4697160" y="4201945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521D5C3-A1C4-E940-917D-AB0F7452C199}"/>
              </a:ext>
            </a:extLst>
          </p:cNvPr>
          <p:cNvSpPr>
            <a:spLocks noChangeAspect="1"/>
          </p:cNvSpPr>
          <p:nvPr/>
        </p:nvSpPr>
        <p:spPr>
          <a:xfrm>
            <a:off x="6000279" y="2414653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E6DFFD-E8FF-7449-B76B-4E6C2B56CDBA}"/>
              </a:ext>
            </a:extLst>
          </p:cNvPr>
          <p:cNvSpPr>
            <a:spLocks noChangeAspect="1"/>
          </p:cNvSpPr>
          <p:nvPr/>
        </p:nvSpPr>
        <p:spPr>
          <a:xfrm>
            <a:off x="6355810" y="2737528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9C9240A-83D6-3D47-B2D2-471111A19DC2}"/>
              </a:ext>
            </a:extLst>
          </p:cNvPr>
          <p:cNvSpPr>
            <a:spLocks noChangeAspect="1"/>
          </p:cNvSpPr>
          <p:nvPr/>
        </p:nvSpPr>
        <p:spPr>
          <a:xfrm>
            <a:off x="6337816" y="4026046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86E5CB6-7144-1745-A435-1D7D6E5FD380}"/>
              </a:ext>
            </a:extLst>
          </p:cNvPr>
          <p:cNvSpPr>
            <a:spLocks noChangeAspect="1"/>
          </p:cNvSpPr>
          <p:nvPr/>
        </p:nvSpPr>
        <p:spPr>
          <a:xfrm>
            <a:off x="5991434" y="2680713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0CCEA5C-5F61-944F-9E0C-F10697B82CED}"/>
              </a:ext>
            </a:extLst>
          </p:cNvPr>
          <p:cNvSpPr>
            <a:spLocks noChangeAspect="1"/>
          </p:cNvSpPr>
          <p:nvPr/>
        </p:nvSpPr>
        <p:spPr>
          <a:xfrm>
            <a:off x="6570681" y="3251349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D03B6AF-5B48-E349-AF1B-1BB0A44A93B7}"/>
              </a:ext>
            </a:extLst>
          </p:cNvPr>
          <p:cNvSpPr>
            <a:spLocks noChangeAspect="1"/>
          </p:cNvSpPr>
          <p:nvPr/>
        </p:nvSpPr>
        <p:spPr>
          <a:xfrm>
            <a:off x="5079335" y="2770713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74AFC9C-74B3-1146-B684-05A32BAB9538}"/>
              </a:ext>
            </a:extLst>
          </p:cNvPr>
          <p:cNvSpPr>
            <a:spLocks noChangeAspect="1"/>
          </p:cNvSpPr>
          <p:nvPr/>
        </p:nvSpPr>
        <p:spPr>
          <a:xfrm>
            <a:off x="6475020" y="3712117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1E54429-0254-034C-A479-41C82F598F9C}"/>
              </a:ext>
            </a:extLst>
          </p:cNvPr>
          <p:cNvSpPr>
            <a:spLocks noChangeAspect="1"/>
          </p:cNvSpPr>
          <p:nvPr/>
        </p:nvSpPr>
        <p:spPr>
          <a:xfrm>
            <a:off x="5315418" y="1870448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A1F0BB1-A6EC-2947-920B-F3BED96BF7C3}"/>
              </a:ext>
            </a:extLst>
          </p:cNvPr>
          <p:cNvSpPr>
            <a:spLocks noChangeAspect="1"/>
          </p:cNvSpPr>
          <p:nvPr/>
        </p:nvSpPr>
        <p:spPr>
          <a:xfrm>
            <a:off x="4493017" y="2234653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B4E36E3-E60B-FD42-B707-F91440B89F9A}"/>
              </a:ext>
            </a:extLst>
          </p:cNvPr>
          <p:cNvSpPr>
            <a:spLocks noChangeAspect="1"/>
          </p:cNvSpPr>
          <p:nvPr/>
        </p:nvSpPr>
        <p:spPr>
          <a:xfrm>
            <a:off x="6465747" y="2403188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65B2682-555D-924E-89EB-C42B10D4E5ED}"/>
              </a:ext>
            </a:extLst>
          </p:cNvPr>
          <p:cNvSpPr>
            <a:spLocks noChangeAspect="1"/>
          </p:cNvSpPr>
          <p:nvPr/>
        </p:nvSpPr>
        <p:spPr>
          <a:xfrm>
            <a:off x="4111043" y="2979737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8011CF7-D18C-0A4F-87B1-0D2E2EA2EA29}"/>
              </a:ext>
            </a:extLst>
          </p:cNvPr>
          <p:cNvSpPr>
            <a:spLocks noChangeAspect="1"/>
          </p:cNvSpPr>
          <p:nvPr/>
        </p:nvSpPr>
        <p:spPr>
          <a:xfrm>
            <a:off x="8866911" y="3196036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F054230-82A2-8C45-88CA-226FBA85B0FA}"/>
              </a:ext>
            </a:extLst>
          </p:cNvPr>
          <p:cNvCxnSpPr>
            <a:cxnSpLocks/>
            <a:endCxn id="48" idx="4"/>
          </p:cNvCxnSpPr>
          <p:nvPr/>
        </p:nvCxnSpPr>
        <p:spPr>
          <a:xfrm flipH="1" flipV="1">
            <a:off x="5405418" y="2050448"/>
            <a:ext cx="56536" cy="53909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0637F98-F5F2-5E4B-8FAA-54D352CBBAE7}"/>
              </a:ext>
            </a:extLst>
          </p:cNvPr>
          <p:cNvSpPr/>
          <p:nvPr/>
        </p:nvSpPr>
        <p:spPr>
          <a:xfrm>
            <a:off x="3914989" y="2569169"/>
            <a:ext cx="446811" cy="682180"/>
          </a:xfrm>
          <a:prstGeom prst="rect">
            <a:avLst/>
          </a:prstGeom>
          <a:solidFill>
            <a:schemeClr val="accent1">
              <a:alpha val="344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860BFAD-6B63-344B-B5A9-4B75565DC948}"/>
              </a:ext>
            </a:extLst>
          </p:cNvPr>
          <p:cNvSpPr/>
          <p:nvPr/>
        </p:nvSpPr>
        <p:spPr>
          <a:xfrm>
            <a:off x="4884291" y="2403188"/>
            <a:ext cx="446811" cy="682180"/>
          </a:xfrm>
          <a:prstGeom prst="rect">
            <a:avLst/>
          </a:prstGeom>
          <a:solidFill>
            <a:schemeClr val="accent1">
              <a:alpha val="344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E31040-5A74-A246-A804-37F49287559D}"/>
              </a:ext>
            </a:extLst>
          </p:cNvPr>
          <p:cNvCxnSpPr>
            <a:cxnSpLocks/>
          </p:cNvCxnSpPr>
          <p:nvPr/>
        </p:nvCxnSpPr>
        <p:spPr>
          <a:xfrm flipH="1">
            <a:off x="907310" y="6300756"/>
            <a:ext cx="1172502" cy="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073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89" descr="A group of people on a field playing football&#10;&#10;Description automatically generated with medium confidence">
            <a:extLst>
              <a:ext uri="{FF2B5EF4-FFF2-40B4-BE49-F238E27FC236}">
                <a16:creationId xmlns:a16="http://schemas.microsoft.com/office/drawing/2014/main" id="{BDD60C75-68C8-B645-961B-0D61E3131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9" y="3181987"/>
            <a:ext cx="7803721" cy="2687628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997FCC9D-BB34-EF4F-AE13-C71F96C53F98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7322319" y="1651676"/>
            <a:ext cx="5902883" cy="3554648"/>
            <a:chOff x="2493818" y="1267690"/>
            <a:chExt cx="7204364" cy="4338385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E0EF060-AD23-D54F-9F00-4A791AF9E170}"/>
                </a:ext>
              </a:extLst>
            </p:cNvPr>
            <p:cNvCxnSpPr>
              <a:cxnSpLocks/>
            </p:cNvCxnSpPr>
            <p:nvPr/>
          </p:nvCxnSpPr>
          <p:spPr>
            <a:xfrm>
              <a:off x="3713020" y="2254824"/>
              <a:ext cx="47728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DA4FA71-97CC-F145-A132-BEE274D4F8CF}"/>
                </a:ext>
              </a:extLst>
            </p:cNvPr>
            <p:cNvGrpSpPr/>
            <p:nvPr/>
          </p:nvGrpSpPr>
          <p:grpSpPr>
            <a:xfrm>
              <a:off x="2493818" y="1267690"/>
              <a:ext cx="7204364" cy="4338385"/>
              <a:chOff x="2493818" y="1267690"/>
              <a:chExt cx="7204364" cy="4338385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2D6DF98-2776-5A4A-87DD-57467C674BE9}"/>
                  </a:ext>
                </a:extLst>
              </p:cNvPr>
              <p:cNvGrpSpPr/>
              <p:nvPr/>
            </p:nvGrpSpPr>
            <p:grpSpPr>
              <a:xfrm>
                <a:off x="2493818" y="1267691"/>
                <a:ext cx="7204364" cy="4322618"/>
                <a:chOff x="1385454" y="1163782"/>
                <a:chExt cx="7204364" cy="4322618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58DAD512-EF00-F641-8896-2F6CCC11555E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385455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F69DD12-6601-1D46-A176-6E7B4067829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1385454" y="5486400"/>
                  <a:ext cx="720436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544B767F-BC5D-2B42-8C38-3318DF49AE0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8589818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08B8EC4A-4EBD-1044-9598-B7A0837B70D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1385455" y="1163782"/>
                  <a:ext cx="720436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2DDC9D7-08CB-E245-8C28-7ADD1DF7BA8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4987636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294DBF0-CC00-DD47-BEE2-9CC0A29B922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385454" y="2930235"/>
                  <a:ext cx="40178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B58E55D-A457-2E4E-A067-470D57C2B32B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787236" y="2930235"/>
                  <a:ext cx="0" cy="78971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1EE1A379-BBD1-A242-9C11-3934F1048012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8174182" y="3692237"/>
                  <a:ext cx="40178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131C8392-7F9A-014D-96AC-32E278DF9A44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8174182" y="2923308"/>
                  <a:ext cx="0" cy="78971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03F35195-29BB-C145-8CEF-CDFB3AAB58B4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2604656" y="2150916"/>
                  <a:ext cx="0" cy="23310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DFE1FDE6-E40D-3346-BD01-0543FD37F1C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399310" y="2150915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3B41EB2B-7A07-E948-BC2E-3A0362D4E68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70617" y="2150915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20B8E6AD-F861-E14F-852F-F902F239A8C5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399310" y="4481947"/>
                  <a:ext cx="1212273" cy="173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548CE1C-1190-D644-A0EC-C5D097983EB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63691" y="4481946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4B1EE4F-BE6F-1844-BA7F-9CBDF34D149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77546" y="2150915"/>
                  <a:ext cx="0" cy="23310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A5E1DA6-5782-0C46-8EE0-97CBD525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434" y="1267690"/>
                <a:ext cx="0" cy="433838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BE63141-D7F2-C243-8C63-C5F311B1EE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550" y="1267690"/>
                <a:ext cx="0" cy="433838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6FC5C8-2841-C64D-9234-D8A0516C4E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64185" y="3101400"/>
                <a:ext cx="655200" cy="655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DF47CEE-8B22-7341-897C-685678C5C916}"/>
                </a:ext>
              </a:extLst>
            </p:cNvPr>
            <p:cNvCxnSpPr>
              <a:cxnSpLocks/>
            </p:cNvCxnSpPr>
            <p:nvPr/>
          </p:nvCxnSpPr>
          <p:spPr>
            <a:xfrm>
              <a:off x="3719947" y="4585854"/>
              <a:ext cx="47728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676791-7630-044E-B8CF-1B6600F37A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7674" y="3796146"/>
              <a:ext cx="6774872" cy="277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E163B3-6861-4D43-B635-0B83A3BD0FB4}"/>
                </a:ext>
              </a:extLst>
            </p:cNvPr>
            <p:cNvCxnSpPr>
              <a:cxnSpLocks/>
            </p:cNvCxnSpPr>
            <p:nvPr/>
          </p:nvCxnSpPr>
          <p:spPr>
            <a:xfrm>
              <a:off x="2881745" y="3039400"/>
              <a:ext cx="681643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C43D574-42EC-8848-B7AD-63BF20383443}"/>
              </a:ext>
            </a:extLst>
          </p:cNvPr>
          <p:cNvCxnSpPr>
            <a:cxnSpLocks/>
          </p:cNvCxnSpPr>
          <p:nvPr/>
        </p:nvCxnSpPr>
        <p:spPr>
          <a:xfrm>
            <a:off x="13165543" y="3977451"/>
            <a:ext cx="509601" cy="6019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BA75C15-BCA8-734A-9EB7-E4AA7D988ED3}"/>
              </a:ext>
            </a:extLst>
          </p:cNvPr>
          <p:cNvSpPr>
            <a:spLocks noChangeAspect="1"/>
          </p:cNvSpPr>
          <p:nvPr/>
        </p:nvSpPr>
        <p:spPr>
          <a:xfrm>
            <a:off x="10601893" y="3156795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28025C-156F-9741-A96B-A11A8EEFB4B2}"/>
              </a:ext>
            </a:extLst>
          </p:cNvPr>
          <p:cNvSpPr>
            <a:spLocks noChangeAspect="1"/>
          </p:cNvSpPr>
          <p:nvPr/>
        </p:nvSpPr>
        <p:spPr>
          <a:xfrm>
            <a:off x="10755362" y="1284862"/>
            <a:ext cx="144000" cy="144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2EA57EC-CD9B-7D4B-AD27-E612BA2C13CD}"/>
              </a:ext>
            </a:extLst>
          </p:cNvPr>
          <p:cNvCxnSpPr>
            <a:cxnSpLocks/>
          </p:cNvCxnSpPr>
          <p:nvPr/>
        </p:nvCxnSpPr>
        <p:spPr>
          <a:xfrm flipV="1">
            <a:off x="8350667" y="261751"/>
            <a:ext cx="0" cy="6260073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465130C-2B16-5D41-99A3-93CFED79B9AB}"/>
              </a:ext>
            </a:extLst>
          </p:cNvPr>
          <p:cNvCxnSpPr>
            <a:cxnSpLocks/>
          </p:cNvCxnSpPr>
          <p:nvPr/>
        </p:nvCxnSpPr>
        <p:spPr>
          <a:xfrm flipV="1">
            <a:off x="154770" y="845339"/>
            <a:ext cx="7989649" cy="11825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312E670-72A1-C64E-BBE8-9B908FCAF2C8}"/>
              </a:ext>
            </a:extLst>
          </p:cNvPr>
          <p:cNvCxnSpPr>
            <a:cxnSpLocks/>
          </p:cNvCxnSpPr>
          <p:nvPr/>
        </p:nvCxnSpPr>
        <p:spPr>
          <a:xfrm flipV="1">
            <a:off x="154770" y="2438859"/>
            <a:ext cx="7989649" cy="11825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26DBEE-1808-0142-8465-8770318E382F}"/>
              </a:ext>
            </a:extLst>
          </p:cNvPr>
          <p:cNvSpPr txBox="1"/>
          <p:nvPr/>
        </p:nvSpPr>
        <p:spPr>
          <a:xfrm>
            <a:off x="140915" y="383674"/>
            <a:ext cx="7989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Alexander-Arnold’s Crossing vs Burnley - 8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13BC8-75F9-3242-8C5D-0FE376E7C322}"/>
              </a:ext>
            </a:extLst>
          </p:cNvPr>
          <p:cNvSpPr txBox="1"/>
          <p:nvPr/>
        </p:nvSpPr>
        <p:spPr>
          <a:xfrm>
            <a:off x="183805" y="1059987"/>
            <a:ext cx="79174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· Numbers in the box but the defence is sat fairly deep but the runs aren’t that dangerous</a:t>
            </a:r>
          </a:p>
          <a:p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· Decent quality cross to the back post but the RB gets there before Shaqiri</a:t>
            </a:r>
          </a:p>
          <a:p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· Not enough space behind to exploit and Pope is an aerial presence too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B297D44-DE68-DB4A-A824-A302EB9DCF74}"/>
              </a:ext>
            </a:extLst>
          </p:cNvPr>
          <p:cNvCxnSpPr>
            <a:cxnSpLocks/>
          </p:cNvCxnSpPr>
          <p:nvPr/>
        </p:nvCxnSpPr>
        <p:spPr>
          <a:xfrm flipH="1" flipV="1">
            <a:off x="12742947" y="698053"/>
            <a:ext cx="1571003" cy="51569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684AB5-52B0-724E-9E7A-2AD01E3783B6}"/>
              </a:ext>
            </a:extLst>
          </p:cNvPr>
          <p:cNvCxnSpPr>
            <a:cxnSpLocks/>
          </p:cNvCxnSpPr>
          <p:nvPr/>
        </p:nvCxnSpPr>
        <p:spPr>
          <a:xfrm flipH="1" flipV="1">
            <a:off x="-1226685" y="5193719"/>
            <a:ext cx="1145852" cy="18209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CC0CD56-C3AD-7C43-A4E4-6091733E9AC9}"/>
              </a:ext>
            </a:extLst>
          </p:cNvPr>
          <p:cNvCxnSpPr>
            <a:cxnSpLocks/>
          </p:cNvCxnSpPr>
          <p:nvPr/>
        </p:nvCxnSpPr>
        <p:spPr>
          <a:xfrm flipH="1">
            <a:off x="14001073" y="3776701"/>
            <a:ext cx="90000" cy="24318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1E23DAE-0D8F-3A4D-93A9-4B546554E823}"/>
              </a:ext>
            </a:extLst>
          </p:cNvPr>
          <p:cNvCxnSpPr>
            <a:cxnSpLocks/>
          </p:cNvCxnSpPr>
          <p:nvPr/>
        </p:nvCxnSpPr>
        <p:spPr>
          <a:xfrm flipH="1">
            <a:off x="13928051" y="4061176"/>
            <a:ext cx="59671" cy="22970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5DD0E89-7048-B94B-B3F8-9FB0F2BA1215}"/>
              </a:ext>
            </a:extLst>
          </p:cNvPr>
          <p:cNvCxnSpPr>
            <a:cxnSpLocks/>
          </p:cNvCxnSpPr>
          <p:nvPr/>
        </p:nvCxnSpPr>
        <p:spPr>
          <a:xfrm flipV="1">
            <a:off x="12823037" y="4716423"/>
            <a:ext cx="38739" cy="23908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2D8A566-4C19-1B43-AE2C-747E463CC06E}"/>
              </a:ext>
            </a:extLst>
          </p:cNvPr>
          <p:cNvCxnSpPr>
            <a:cxnSpLocks/>
          </p:cNvCxnSpPr>
          <p:nvPr/>
        </p:nvCxnSpPr>
        <p:spPr>
          <a:xfrm flipH="1">
            <a:off x="13776244" y="3818662"/>
            <a:ext cx="90000" cy="24318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0274777-F8CC-5B4D-BA31-1D10B2E3F141}"/>
              </a:ext>
            </a:extLst>
          </p:cNvPr>
          <p:cNvCxnSpPr>
            <a:cxnSpLocks/>
          </p:cNvCxnSpPr>
          <p:nvPr/>
        </p:nvCxnSpPr>
        <p:spPr>
          <a:xfrm flipH="1" flipV="1">
            <a:off x="12484631" y="1340290"/>
            <a:ext cx="323602" cy="26256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C712C26-51A5-0743-8784-A705188F0DCB}"/>
              </a:ext>
            </a:extLst>
          </p:cNvPr>
          <p:cNvCxnSpPr>
            <a:cxnSpLocks/>
          </p:cNvCxnSpPr>
          <p:nvPr/>
        </p:nvCxnSpPr>
        <p:spPr>
          <a:xfrm flipH="1">
            <a:off x="14201112" y="3885956"/>
            <a:ext cx="90000" cy="24318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A144035-E75D-774C-BC6B-503685D99784}"/>
              </a:ext>
            </a:extLst>
          </p:cNvPr>
          <p:cNvSpPr txBox="1"/>
          <p:nvPr/>
        </p:nvSpPr>
        <p:spPr>
          <a:xfrm>
            <a:off x="8350667" y="201501"/>
            <a:ext cx="135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@GriffinFtbl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F12BE059-21E8-DC42-B35F-9530B5B5032A}"/>
              </a:ext>
            </a:extLst>
          </p:cNvPr>
          <p:cNvSpPr>
            <a:spLocks noChangeAspect="1"/>
          </p:cNvSpPr>
          <p:nvPr/>
        </p:nvSpPr>
        <p:spPr>
          <a:xfrm>
            <a:off x="10901240" y="1997498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33B3F30-023D-9342-961E-A42389C92751}"/>
              </a:ext>
            </a:extLst>
          </p:cNvPr>
          <p:cNvSpPr>
            <a:spLocks noChangeAspect="1"/>
          </p:cNvSpPr>
          <p:nvPr/>
        </p:nvSpPr>
        <p:spPr>
          <a:xfrm>
            <a:off x="10363232" y="507659"/>
            <a:ext cx="144000" cy="144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8F49FAC-E0F1-EF43-9897-499D43B0D605}"/>
              </a:ext>
            </a:extLst>
          </p:cNvPr>
          <p:cNvSpPr>
            <a:spLocks noChangeAspect="1"/>
          </p:cNvSpPr>
          <p:nvPr/>
        </p:nvSpPr>
        <p:spPr>
          <a:xfrm>
            <a:off x="11239322" y="1844136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EC02063-352A-0C4C-AFF3-B9CFE69AD4B4}"/>
              </a:ext>
            </a:extLst>
          </p:cNvPr>
          <p:cNvSpPr>
            <a:spLocks noChangeAspect="1"/>
          </p:cNvSpPr>
          <p:nvPr/>
        </p:nvSpPr>
        <p:spPr>
          <a:xfrm>
            <a:off x="10174118" y="1405067"/>
            <a:ext cx="144000" cy="144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0DEF9D6-1571-A54F-B68C-C9C3F029B6B0}"/>
              </a:ext>
            </a:extLst>
          </p:cNvPr>
          <p:cNvSpPr>
            <a:spLocks noChangeAspect="1"/>
          </p:cNvSpPr>
          <p:nvPr/>
        </p:nvSpPr>
        <p:spPr>
          <a:xfrm>
            <a:off x="9659776" y="1604380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512E58EE-FEC2-A84A-A121-F8ECD98FB0A1}"/>
              </a:ext>
            </a:extLst>
          </p:cNvPr>
          <p:cNvSpPr>
            <a:spLocks noChangeAspect="1"/>
          </p:cNvSpPr>
          <p:nvPr/>
        </p:nvSpPr>
        <p:spPr>
          <a:xfrm>
            <a:off x="10476004" y="1041991"/>
            <a:ext cx="144000" cy="144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2B99759-C7B5-584C-9CA1-E1518C664D72}"/>
              </a:ext>
            </a:extLst>
          </p:cNvPr>
          <p:cNvSpPr>
            <a:spLocks noChangeAspect="1"/>
          </p:cNvSpPr>
          <p:nvPr/>
        </p:nvSpPr>
        <p:spPr>
          <a:xfrm>
            <a:off x="10285610" y="1196573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DF47CC2-3FA0-4B4B-B628-8E9C213D3B19}"/>
              </a:ext>
            </a:extLst>
          </p:cNvPr>
          <p:cNvSpPr>
            <a:spLocks noChangeAspect="1"/>
          </p:cNvSpPr>
          <p:nvPr/>
        </p:nvSpPr>
        <p:spPr>
          <a:xfrm>
            <a:off x="10140983" y="2661771"/>
            <a:ext cx="144000" cy="144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28FE012-0657-7A43-AB70-25A389E65B4A}"/>
              </a:ext>
            </a:extLst>
          </p:cNvPr>
          <p:cNvSpPr>
            <a:spLocks noChangeAspect="1"/>
          </p:cNvSpPr>
          <p:nvPr/>
        </p:nvSpPr>
        <p:spPr>
          <a:xfrm>
            <a:off x="9997787" y="2278853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827E521-F77B-7D4C-A653-7F45482A031B}"/>
              </a:ext>
            </a:extLst>
          </p:cNvPr>
          <p:cNvSpPr>
            <a:spLocks noChangeAspect="1"/>
          </p:cNvSpPr>
          <p:nvPr/>
        </p:nvSpPr>
        <p:spPr>
          <a:xfrm>
            <a:off x="10385784" y="1344915"/>
            <a:ext cx="144000" cy="144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7318127-2318-BB42-A578-F8B81F2BC4E1}"/>
              </a:ext>
            </a:extLst>
          </p:cNvPr>
          <p:cNvSpPr>
            <a:spLocks noChangeAspect="1"/>
          </p:cNvSpPr>
          <p:nvPr/>
        </p:nvSpPr>
        <p:spPr>
          <a:xfrm>
            <a:off x="9821449" y="3210946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B9CBBE7-84F2-2249-84B3-EEF01D8684D0}"/>
              </a:ext>
            </a:extLst>
          </p:cNvPr>
          <p:cNvSpPr>
            <a:spLocks noChangeAspect="1"/>
          </p:cNvSpPr>
          <p:nvPr/>
        </p:nvSpPr>
        <p:spPr>
          <a:xfrm>
            <a:off x="10241784" y="1018555"/>
            <a:ext cx="144000" cy="144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94D6EDB-D19F-2F4D-B4A6-59C72A3A3982}"/>
              </a:ext>
            </a:extLst>
          </p:cNvPr>
          <p:cNvSpPr>
            <a:spLocks noChangeAspect="1"/>
          </p:cNvSpPr>
          <p:nvPr/>
        </p:nvSpPr>
        <p:spPr>
          <a:xfrm>
            <a:off x="10115783" y="1087717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94452EA-484D-FC42-87CF-549A9EE5C368}"/>
              </a:ext>
            </a:extLst>
          </p:cNvPr>
          <p:cNvSpPr>
            <a:spLocks noChangeAspect="1"/>
          </p:cNvSpPr>
          <p:nvPr/>
        </p:nvSpPr>
        <p:spPr>
          <a:xfrm>
            <a:off x="9776496" y="1002829"/>
            <a:ext cx="144000" cy="144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9825EE4-ED5A-8F48-AE89-589FC6BE5B55}"/>
              </a:ext>
            </a:extLst>
          </p:cNvPr>
          <p:cNvSpPr>
            <a:spLocks noChangeAspect="1"/>
          </p:cNvSpPr>
          <p:nvPr/>
        </p:nvSpPr>
        <p:spPr>
          <a:xfrm>
            <a:off x="11012667" y="1549766"/>
            <a:ext cx="144000" cy="144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D1174CD-E309-AF45-9858-F43B8B3566BD}"/>
              </a:ext>
            </a:extLst>
          </p:cNvPr>
          <p:cNvSpPr>
            <a:spLocks noChangeAspect="1"/>
          </p:cNvSpPr>
          <p:nvPr/>
        </p:nvSpPr>
        <p:spPr>
          <a:xfrm>
            <a:off x="9980155" y="1012878"/>
            <a:ext cx="144000" cy="144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A9C88A7-225D-A949-8D7D-3AF758E96FA0}"/>
              </a:ext>
            </a:extLst>
          </p:cNvPr>
          <p:cNvSpPr>
            <a:spLocks noChangeAspect="1"/>
          </p:cNvSpPr>
          <p:nvPr/>
        </p:nvSpPr>
        <p:spPr>
          <a:xfrm>
            <a:off x="10537420" y="2069498"/>
            <a:ext cx="144000" cy="144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D75EE35-37A2-2944-87DB-48B79AF3B502}"/>
              </a:ext>
            </a:extLst>
          </p:cNvPr>
          <p:cNvSpPr>
            <a:spLocks noChangeAspect="1"/>
          </p:cNvSpPr>
          <p:nvPr/>
        </p:nvSpPr>
        <p:spPr>
          <a:xfrm>
            <a:off x="10361916" y="1081718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A75F208-D239-0B48-B10E-471F0602A43A}"/>
              </a:ext>
            </a:extLst>
          </p:cNvPr>
          <p:cNvSpPr>
            <a:spLocks noChangeAspect="1"/>
          </p:cNvSpPr>
          <p:nvPr/>
        </p:nvSpPr>
        <p:spPr>
          <a:xfrm>
            <a:off x="9989782" y="1217986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0D93BAD-D4E9-1942-9BEF-97F1C9DF2638}"/>
              </a:ext>
            </a:extLst>
          </p:cNvPr>
          <p:cNvSpPr>
            <a:spLocks noChangeAspect="1"/>
          </p:cNvSpPr>
          <p:nvPr/>
        </p:nvSpPr>
        <p:spPr>
          <a:xfrm>
            <a:off x="10235347" y="5515373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E9AA53E-88FC-D942-BFF2-4DA76262AA68}"/>
              </a:ext>
            </a:extLst>
          </p:cNvPr>
          <p:cNvCxnSpPr>
            <a:cxnSpLocks/>
            <a:stCxn id="110" idx="0"/>
          </p:cNvCxnSpPr>
          <p:nvPr/>
        </p:nvCxnSpPr>
        <p:spPr>
          <a:xfrm flipH="1" flipV="1">
            <a:off x="10097262" y="857906"/>
            <a:ext cx="1214060" cy="98623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7D961F9-2814-A04C-960F-69CAE8E9E53A}"/>
              </a:ext>
            </a:extLst>
          </p:cNvPr>
          <p:cNvCxnSpPr>
            <a:cxnSpLocks/>
          </p:cNvCxnSpPr>
          <p:nvPr/>
        </p:nvCxnSpPr>
        <p:spPr>
          <a:xfrm flipH="1">
            <a:off x="736422" y="3734468"/>
            <a:ext cx="6930719" cy="68056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0DD3E65-5CF2-264B-A802-46E793843805}"/>
              </a:ext>
            </a:extLst>
          </p:cNvPr>
          <p:cNvCxnSpPr>
            <a:cxnSpLocks/>
          </p:cNvCxnSpPr>
          <p:nvPr/>
        </p:nvCxnSpPr>
        <p:spPr>
          <a:xfrm flipH="1" flipV="1">
            <a:off x="13221061" y="2742517"/>
            <a:ext cx="989357" cy="677563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2C7C687-B61D-9D43-8B7A-DC371DE7F990}"/>
              </a:ext>
            </a:extLst>
          </p:cNvPr>
          <p:cNvCxnSpPr>
            <a:cxnSpLocks/>
          </p:cNvCxnSpPr>
          <p:nvPr/>
        </p:nvCxnSpPr>
        <p:spPr>
          <a:xfrm>
            <a:off x="12392122" y="2144095"/>
            <a:ext cx="1933667" cy="13568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E342C470-EAA0-3740-A063-EC4BB5CD7F69}"/>
              </a:ext>
            </a:extLst>
          </p:cNvPr>
          <p:cNvCxnSpPr>
            <a:cxnSpLocks/>
          </p:cNvCxnSpPr>
          <p:nvPr/>
        </p:nvCxnSpPr>
        <p:spPr>
          <a:xfrm>
            <a:off x="12519526" y="1006728"/>
            <a:ext cx="537112" cy="31345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51A73EC6-CBD0-2D4D-BCB7-A8ACAB41412E}"/>
              </a:ext>
            </a:extLst>
          </p:cNvPr>
          <p:cNvCxnSpPr>
            <a:cxnSpLocks/>
          </p:cNvCxnSpPr>
          <p:nvPr/>
        </p:nvCxnSpPr>
        <p:spPr>
          <a:xfrm flipV="1">
            <a:off x="13495793" y="752771"/>
            <a:ext cx="432258" cy="60902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BFD13218-DD1E-FB4C-AEA5-718AF5236734}"/>
              </a:ext>
            </a:extLst>
          </p:cNvPr>
          <p:cNvCxnSpPr>
            <a:cxnSpLocks/>
          </p:cNvCxnSpPr>
          <p:nvPr/>
        </p:nvCxnSpPr>
        <p:spPr>
          <a:xfrm flipV="1">
            <a:off x="-1092299" y="4883876"/>
            <a:ext cx="762762" cy="2035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Can 177">
            <a:extLst>
              <a:ext uri="{FF2B5EF4-FFF2-40B4-BE49-F238E27FC236}">
                <a16:creationId xmlns:a16="http://schemas.microsoft.com/office/drawing/2014/main" id="{AFAEFD93-A572-B543-A734-98E477FA9DCC}"/>
              </a:ext>
            </a:extLst>
          </p:cNvPr>
          <p:cNvSpPr/>
          <p:nvPr/>
        </p:nvSpPr>
        <p:spPr>
          <a:xfrm>
            <a:off x="-1208459" y="2350853"/>
            <a:ext cx="497541" cy="2227933"/>
          </a:xfrm>
          <a:prstGeom prst="can">
            <a:avLst/>
          </a:prstGeom>
          <a:gradFill flip="none" rotWithShape="1">
            <a:gsLst>
              <a:gs pos="0">
                <a:srgbClr val="00B0F0">
                  <a:lumMod val="0"/>
                  <a:alpha val="0"/>
                </a:srgbClr>
              </a:gs>
              <a:gs pos="5000">
                <a:schemeClr val="accent1">
                  <a:lumMod val="94000"/>
                  <a:lumOff val="6000"/>
                  <a:alpha val="21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accent1">
                <a:shade val="50000"/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89595"/>
      </p:ext>
    </p:extLst>
  </p:cSld>
  <p:clrMapOvr>
    <a:masterClrMapping/>
  </p:clrMapOvr>
  <p:transition spd="slow" advClick="0" advTm="2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997FCC9D-BB34-EF4F-AE13-C71F96C53F98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7322319" y="1651676"/>
            <a:ext cx="5902883" cy="3554648"/>
            <a:chOff x="2493818" y="1267690"/>
            <a:chExt cx="7204364" cy="4338385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E0EF060-AD23-D54F-9F00-4A791AF9E170}"/>
                </a:ext>
              </a:extLst>
            </p:cNvPr>
            <p:cNvCxnSpPr>
              <a:cxnSpLocks/>
            </p:cNvCxnSpPr>
            <p:nvPr/>
          </p:nvCxnSpPr>
          <p:spPr>
            <a:xfrm>
              <a:off x="3713020" y="2254824"/>
              <a:ext cx="47728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DA4FA71-97CC-F145-A132-BEE274D4F8CF}"/>
                </a:ext>
              </a:extLst>
            </p:cNvPr>
            <p:cNvGrpSpPr/>
            <p:nvPr/>
          </p:nvGrpSpPr>
          <p:grpSpPr>
            <a:xfrm>
              <a:off x="2493818" y="1267690"/>
              <a:ext cx="7204364" cy="4338385"/>
              <a:chOff x="2493818" y="1267690"/>
              <a:chExt cx="7204364" cy="4338385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2D6DF98-2776-5A4A-87DD-57467C674BE9}"/>
                  </a:ext>
                </a:extLst>
              </p:cNvPr>
              <p:cNvGrpSpPr/>
              <p:nvPr/>
            </p:nvGrpSpPr>
            <p:grpSpPr>
              <a:xfrm>
                <a:off x="2493818" y="1267691"/>
                <a:ext cx="7204364" cy="4322618"/>
                <a:chOff x="1385454" y="1163782"/>
                <a:chExt cx="7204364" cy="4322618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58DAD512-EF00-F641-8896-2F6CCC11555E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385455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F69DD12-6601-1D46-A176-6E7B4067829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1385454" y="5486400"/>
                  <a:ext cx="720436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544B767F-BC5D-2B42-8C38-3318DF49AE0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8589818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08B8EC4A-4EBD-1044-9598-B7A0837B70D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1385455" y="1163782"/>
                  <a:ext cx="720436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2DDC9D7-08CB-E245-8C28-7ADD1DF7BA8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4987636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294DBF0-CC00-DD47-BEE2-9CC0A29B922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385454" y="2930235"/>
                  <a:ext cx="40178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B58E55D-A457-2E4E-A067-470D57C2B32B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787236" y="2930235"/>
                  <a:ext cx="0" cy="78971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1EE1A379-BBD1-A242-9C11-3934F1048012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8174182" y="3692237"/>
                  <a:ext cx="40178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131C8392-7F9A-014D-96AC-32E278DF9A44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8174182" y="2923308"/>
                  <a:ext cx="0" cy="78971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03F35195-29BB-C145-8CEF-CDFB3AAB58B4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2604656" y="2150916"/>
                  <a:ext cx="0" cy="23310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DFE1FDE6-E40D-3346-BD01-0543FD37F1C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399310" y="2150915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3B41EB2B-7A07-E948-BC2E-3A0362D4E68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70617" y="2150915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20B8E6AD-F861-E14F-852F-F902F239A8C5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399310" y="4481947"/>
                  <a:ext cx="1212273" cy="173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548CE1C-1190-D644-A0EC-C5D097983EB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63691" y="4481946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4B1EE4F-BE6F-1844-BA7F-9CBDF34D149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77546" y="2150915"/>
                  <a:ext cx="0" cy="23310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A5E1DA6-5782-0C46-8EE0-97CBD525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434" y="1267690"/>
                <a:ext cx="0" cy="433838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BE63141-D7F2-C243-8C63-C5F311B1EE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550" y="1267690"/>
                <a:ext cx="0" cy="433838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6FC5C8-2841-C64D-9234-D8A0516C4E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64185" y="3101400"/>
                <a:ext cx="655200" cy="655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DF47CEE-8B22-7341-897C-685678C5C916}"/>
                </a:ext>
              </a:extLst>
            </p:cNvPr>
            <p:cNvCxnSpPr>
              <a:cxnSpLocks/>
            </p:cNvCxnSpPr>
            <p:nvPr/>
          </p:nvCxnSpPr>
          <p:spPr>
            <a:xfrm>
              <a:off x="3719947" y="4585854"/>
              <a:ext cx="47728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676791-7630-044E-B8CF-1B6600F37A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7674" y="3796146"/>
              <a:ext cx="6774872" cy="277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E163B3-6861-4D43-B635-0B83A3BD0FB4}"/>
                </a:ext>
              </a:extLst>
            </p:cNvPr>
            <p:cNvCxnSpPr>
              <a:cxnSpLocks/>
            </p:cNvCxnSpPr>
            <p:nvPr/>
          </p:nvCxnSpPr>
          <p:spPr>
            <a:xfrm>
              <a:off x="2881745" y="3039400"/>
              <a:ext cx="681643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C43D574-42EC-8848-B7AD-63BF20383443}"/>
              </a:ext>
            </a:extLst>
          </p:cNvPr>
          <p:cNvCxnSpPr>
            <a:cxnSpLocks/>
          </p:cNvCxnSpPr>
          <p:nvPr/>
        </p:nvCxnSpPr>
        <p:spPr>
          <a:xfrm>
            <a:off x="13165543" y="3977451"/>
            <a:ext cx="509601" cy="6019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BA75C15-BCA8-734A-9EB7-E4AA7D988ED3}"/>
              </a:ext>
            </a:extLst>
          </p:cNvPr>
          <p:cNvSpPr>
            <a:spLocks noChangeAspect="1"/>
          </p:cNvSpPr>
          <p:nvPr/>
        </p:nvSpPr>
        <p:spPr>
          <a:xfrm>
            <a:off x="10360960" y="1119550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28025C-156F-9741-A96B-A11A8EEFB4B2}"/>
              </a:ext>
            </a:extLst>
          </p:cNvPr>
          <p:cNvSpPr>
            <a:spLocks noChangeAspect="1"/>
          </p:cNvSpPr>
          <p:nvPr/>
        </p:nvSpPr>
        <p:spPr>
          <a:xfrm>
            <a:off x="10181925" y="997633"/>
            <a:ext cx="144000" cy="144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2EA57EC-CD9B-7D4B-AD27-E612BA2C13CD}"/>
              </a:ext>
            </a:extLst>
          </p:cNvPr>
          <p:cNvCxnSpPr>
            <a:cxnSpLocks/>
          </p:cNvCxnSpPr>
          <p:nvPr/>
        </p:nvCxnSpPr>
        <p:spPr>
          <a:xfrm flipV="1">
            <a:off x="8350667" y="261751"/>
            <a:ext cx="0" cy="6260073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465130C-2B16-5D41-99A3-93CFED79B9AB}"/>
              </a:ext>
            </a:extLst>
          </p:cNvPr>
          <p:cNvCxnSpPr>
            <a:cxnSpLocks/>
          </p:cNvCxnSpPr>
          <p:nvPr/>
        </p:nvCxnSpPr>
        <p:spPr>
          <a:xfrm flipV="1">
            <a:off x="154770" y="845339"/>
            <a:ext cx="7989649" cy="11825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312E670-72A1-C64E-BBE8-9B908FCAF2C8}"/>
              </a:ext>
            </a:extLst>
          </p:cNvPr>
          <p:cNvCxnSpPr>
            <a:cxnSpLocks/>
          </p:cNvCxnSpPr>
          <p:nvPr/>
        </p:nvCxnSpPr>
        <p:spPr>
          <a:xfrm flipV="1">
            <a:off x="154770" y="2438859"/>
            <a:ext cx="7989649" cy="11825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2C7C687-B61D-9D43-8B7A-DC371DE7F990}"/>
              </a:ext>
            </a:extLst>
          </p:cNvPr>
          <p:cNvCxnSpPr>
            <a:cxnSpLocks/>
          </p:cNvCxnSpPr>
          <p:nvPr/>
        </p:nvCxnSpPr>
        <p:spPr>
          <a:xfrm>
            <a:off x="12510969" y="3395534"/>
            <a:ext cx="1933667" cy="13568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26DBEE-1808-0142-8465-8770318E382F}"/>
              </a:ext>
            </a:extLst>
          </p:cNvPr>
          <p:cNvSpPr txBox="1"/>
          <p:nvPr/>
        </p:nvSpPr>
        <p:spPr>
          <a:xfrm>
            <a:off x="140915" y="383674"/>
            <a:ext cx="7989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Alexander-Arnold’s Crossing vs Burnley - 2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13BC8-75F9-3242-8C5D-0FE376E7C322}"/>
              </a:ext>
            </a:extLst>
          </p:cNvPr>
          <p:cNvSpPr txBox="1"/>
          <p:nvPr/>
        </p:nvSpPr>
        <p:spPr>
          <a:xfrm>
            <a:off x="162456" y="935450"/>
            <a:ext cx="79174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·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His corner is cleared but goes back out to him, not much to say here as it gets blocked easily by a Burnley defender</a:t>
            </a:r>
          </a:p>
          <a:p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· If that defender isn’t there then they have a good setup in the box with plenty of runners that were there for the corner and the back post is vulnerable</a:t>
            </a:r>
          </a:p>
          <a:p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· Alternatively he could have used Shaqiri’s 23 run (dotted)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1E8EB24-F8E4-2A40-86D3-600CF2D9F8EC}"/>
              </a:ext>
            </a:extLst>
          </p:cNvPr>
          <p:cNvCxnSpPr>
            <a:cxnSpLocks/>
          </p:cNvCxnSpPr>
          <p:nvPr/>
        </p:nvCxnSpPr>
        <p:spPr>
          <a:xfrm>
            <a:off x="13304088" y="3687260"/>
            <a:ext cx="509601" cy="6019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B297D44-DE68-DB4A-A824-A302EB9DCF74}"/>
              </a:ext>
            </a:extLst>
          </p:cNvPr>
          <p:cNvCxnSpPr>
            <a:cxnSpLocks/>
          </p:cNvCxnSpPr>
          <p:nvPr/>
        </p:nvCxnSpPr>
        <p:spPr>
          <a:xfrm flipH="1" flipV="1">
            <a:off x="12815229" y="3968140"/>
            <a:ext cx="451973" cy="67484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684AB5-52B0-724E-9E7A-2AD01E3783B6}"/>
              </a:ext>
            </a:extLst>
          </p:cNvPr>
          <p:cNvCxnSpPr>
            <a:cxnSpLocks/>
          </p:cNvCxnSpPr>
          <p:nvPr/>
        </p:nvCxnSpPr>
        <p:spPr>
          <a:xfrm flipV="1">
            <a:off x="13238286" y="493814"/>
            <a:ext cx="70291" cy="12509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CC0CD56-C3AD-7C43-A4E4-6091733E9AC9}"/>
              </a:ext>
            </a:extLst>
          </p:cNvPr>
          <p:cNvCxnSpPr>
            <a:cxnSpLocks/>
          </p:cNvCxnSpPr>
          <p:nvPr/>
        </p:nvCxnSpPr>
        <p:spPr>
          <a:xfrm flipH="1">
            <a:off x="14001073" y="3776701"/>
            <a:ext cx="90000" cy="24318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1E23DAE-0D8F-3A4D-93A9-4B546554E823}"/>
              </a:ext>
            </a:extLst>
          </p:cNvPr>
          <p:cNvCxnSpPr>
            <a:cxnSpLocks/>
          </p:cNvCxnSpPr>
          <p:nvPr/>
        </p:nvCxnSpPr>
        <p:spPr>
          <a:xfrm flipH="1">
            <a:off x="13928051" y="4061176"/>
            <a:ext cx="59671" cy="22970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5DD0E89-7048-B94B-B3F8-9FB0F2BA1215}"/>
              </a:ext>
            </a:extLst>
          </p:cNvPr>
          <p:cNvCxnSpPr>
            <a:cxnSpLocks/>
          </p:cNvCxnSpPr>
          <p:nvPr/>
        </p:nvCxnSpPr>
        <p:spPr>
          <a:xfrm flipV="1">
            <a:off x="12645335" y="3959547"/>
            <a:ext cx="390590" cy="505236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2D8A566-4C19-1B43-AE2C-747E463CC06E}"/>
              </a:ext>
            </a:extLst>
          </p:cNvPr>
          <p:cNvCxnSpPr>
            <a:cxnSpLocks/>
          </p:cNvCxnSpPr>
          <p:nvPr/>
        </p:nvCxnSpPr>
        <p:spPr>
          <a:xfrm flipH="1">
            <a:off x="13776244" y="3818662"/>
            <a:ext cx="90000" cy="24318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0274777-F8CC-5B4D-BA31-1D10B2E3F141}"/>
              </a:ext>
            </a:extLst>
          </p:cNvPr>
          <p:cNvCxnSpPr>
            <a:cxnSpLocks/>
          </p:cNvCxnSpPr>
          <p:nvPr/>
        </p:nvCxnSpPr>
        <p:spPr>
          <a:xfrm flipH="1">
            <a:off x="13513888" y="3837954"/>
            <a:ext cx="90000" cy="24318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C712C26-51A5-0743-8784-A705188F0DCB}"/>
              </a:ext>
            </a:extLst>
          </p:cNvPr>
          <p:cNvCxnSpPr>
            <a:cxnSpLocks/>
          </p:cNvCxnSpPr>
          <p:nvPr/>
        </p:nvCxnSpPr>
        <p:spPr>
          <a:xfrm flipH="1">
            <a:off x="14201112" y="3885956"/>
            <a:ext cx="90000" cy="24318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A144035-E75D-774C-BC6B-503685D99784}"/>
              </a:ext>
            </a:extLst>
          </p:cNvPr>
          <p:cNvSpPr txBox="1"/>
          <p:nvPr/>
        </p:nvSpPr>
        <p:spPr>
          <a:xfrm>
            <a:off x="8350667" y="201501"/>
            <a:ext cx="135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@GriffinFtbl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F12BE059-21E8-DC42-B35F-9530B5B5032A}"/>
              </a:ext>
            </a:extLst>
          </p:cNvPr>
          <p:cNvSpPr>
            <a:spLocks noChangeAspect="1"/>
          </p:cNvSpPr>
          <p:nvPr/>
        </p:nvSpPr>
        <p:spPr>
          <a:xfrm>
            <a:off x="9794490" y="3249645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33B3F30-023D-9342-961E-A42389C92751}"/>
              </a:ext>
            </a:extLst>
          </p:cNvPr>
          <p:cNvSpPr>
            <a:spLocks noChangeAspect="1"/>
          </p:cNvSpPr>
          <p:nvPr/>
        </p:nvSpPr>
        <p:spPr>
          <a:xfrm>
            <a:off x="10241622" y="642158"/>
            <a:ext cx="144000" cy="144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8F49FAC-E0F1-EF43-9897-499D43B0D605}"/>
              </a:ext>
            </a:extLst>
          </p:cNvPr>
          <p:cNvSpPr>
            <a:spLocks noChangeAspect="1"/>
          </p:cNvSpPr>
          <p:nvPr/>
        </p:nvSpPr>
        <p:spPr>
          <a:xfrm>
            <a:off x="11601200" y="1267971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EC02063-352A-0C4C-AFF3-B9CFE69AD4B4}"/>
              </a:ext>
            </a:extLst>
          </p:cNvPr>
          <p:cNvSpPr>
            <a:spLocks noChangeAspect="1"/>
          </p:cNvSpPr>
          <p:nvPr/>
        </p:nvSpPr>
        <p:spPr>
          <a:xfrm>
            <a:off x="10388777" y="2733161"/>
            <a:ext cx="144000" cy="144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0DEF9D6-1571-A54F-B68C-C9C3F029B6B0}"/>
              </a:ext>
            </a:extLst>
          </p:cNvPr>
          <p:cNvSpPr>
            <a:spLocks noChangeAspect="1"/>
          </p:cNvSpPr>
          <p:nvPr/>
        </p:nvSpPr>
        <p:spPr>
          <a:xfrm>
            <a:off x="11140973" y="1276304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512E58EE-FEC2-A84A-A121-F8ECD98FB0A1}"/>
              </a:ext>
            </a:extLst>
          </p:cNvPr>
          <p:cNvSpPr>
            <a:spLocks noChangeAspect="1"/>
          </p:cNvSpPr>
          <p:nvPr/>
        </p:nvSpPr>
        <p:spPr>
          <a:xfrm>
            <a:off x="10375052" y="968175"/>
            <a:ext cx="144000" cy="144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2B99759-C7B5-584C-9CA1-E1518C664D72}"/>
              </a:ext>
            </a:extLst>
          </p:cNvPr>
          <p:cNvSpPr>
            <a:spLocks noChangeAspect="1"/>
          </p:cNvSpPr>
          <p:nvPr/>
        </p:nvSpPr>
        <p:spPr>
          <a:xfrm>
            <a:off x="10563357" y="1090233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DF47CC2-3FA0-4B4B-B628-8E9C213D3B19}"/>
              </a:ext>
            </a:extLst>
          </p:cNvPr>
          <p:cNvSpPr>
            <a:spLocks noChangeAspect="1"/>
          </p:cNvSpPr>
          <p:nvPr/>
        </p:nvSpPr>
        <p:spPr>
          <a:xfrm>
            <a:off x="9963001" y="980332"/>
            <a:ext cx="144000" cy="144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28FE012-0657-7A43-AB70-25A389E65B4A}"/>
              </a:ext>
            </a:extLst>
          </p:cNvPr>
          <p:cNvSpPr>
            <a:spLocks noChangeAspect="1"/>
          </p:cNvSpPr>
          <p:nvPr/>
        </p:nvSpPr>
        <p:spPr>
          <a:xfrm>
            <a:off x="10267385" y="1803039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827E521-F77B-7D4C-A653-7F45482A031B}"/>
              </a:ext>
            </a:extLst>
          </p:cNvPr>
          <p:cNvSpPr>
            <a:spLocks noChangeAspect="1"/>
          </p:cNvSpPr>
          <p:nvPr/>
        </p:nvSpPr>
        <p:spPr>
          <a:xfrm>
            <a:off x="10700056" y="1300240"/>
            <a:ext cx="144000" cy="144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7318127-2318-BB42-A578-F8B81F2BC4E1}"/>
              </a:ext>
            </a:extLst>
          </p:cNvPr>
          <p:cNvSpPr>
            <a:spLocks noChangeAspect="1"/>
          </p:cNvSpPr>
          <p:nvPr/>
        </p:nvSpPr>
        <p:spPr>
          <a:xfrm>
            <a:off x="9853239" y="1102157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B9CBBE7-84F2-2249-84B3-EEF01D8684D0}"/>
              </a:ext>
            </a:extLst>
          </p:cNvPr>
          <p:cNvSpPr>
            <a:spLocks noChangeAspect="1"/>
          </p:cNvSpPr>
          <p:nvPr/>
        </p:nvSpPr>
        <p:spPr>
          <a:xfrm>
            <a:off x="10744188" y="1102157"/>
            <a:ext cx="144000" cy="144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94D6EDB-D19F-2F4D-B4A6-59C72A3A3982}"/>
              </a:ext>
            </a:extLst>
          </p:cNvPr>
          <p:cNvSpPr>
            <a:spLocks noChangeAspect="1"/>
          </p:cNvSpPr>
          <p:nvPr/>
        </p:nvSpPr>
        <p:spPr>
          <a:xfrm>
            <a:off x="10228817" y="1157791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94452EA-484D-FC42-87CF-549A9EE5C368}"/>
              </a:ext>
            </a:extLst>
          </p:cNvPr>
          <p:cNvSpPr>
            <a:spLocks noChangeAspect="1"/>
          </p:cNvSpPr>
          <p:nvPr/>
        </p:nvSpPr>
        <p:spPr>
          <a:xfrm>
            <a:off x="10607823" y="1714679"/>
            <a:ext cx="144000" cy="144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9825EE4-ED5A-8F48-AE89-589FC6BE5B55}"/>
              </a:ext>
            </a:extLst>
          </p:cNvPr>
          <p:cNvSpPr>
            <a:spLocks noChangeAspect="1"/>
          </p:cNvSpPr>
          <p:nvPr/>
        </p:nvSpPr>
        <p:spPr>
          <a:xfrm>
            <a:off x="10970674" y="1411971"/>
            <a:ext cx="144000" cy="144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D1174CD-E309-AF45-9858-F43B8B3566BD}"/>
              </a:ext>
            </a:extLst>
          </p:cNvPr>
          <p:cNvSpPr>
            <a:spLocks noChangeAspect="1"/>
          </p:cNvSpPr>
          <p:nvPr/>
        </p:nvSpPr>
        <p:spPr>
          <a:xfrm>
            <a:off x="10680350" y="917958"/>
            <a:ext cx="144000" cy="144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A9C88A7-225D-A949-8D7D-3AF758E96FA0}"/>
              </a:ext>
            </a:extLst>
          </p:cNvPr>
          <p:cNvSpPr>
            <a:spLocks noChangeAspect="1"/>
          </p:cNvSpPr>
          <p:nvPr/>
        </p:nvSpPr>
        <p:spPr>
          <a:xfrm>
            <a:off x="11327667" y="1165212"/>
            <a:ext cx="144000" cy="144000"/>
          </a:xfrm>
          <a:prstGeom prst="ellipse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F708471-435F-4F45-B9CC-B877E7A43406}"/>
              </a:ext>
            </a:extLst>
          </p:cNvPr>
          <p:cNvCxnSpPr>
            <a:cxnSpLocks/>
          </p:cNvCxnSpPr>
          <p:nvPr/>
        </p:nvCxnSpPr>
        <p:spPr>
          <a:xfrm flipH="1" flipV="1">
            <a:off x="11486896" y="1221293"/>
            <a:ext cx="114304" cy="9178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3D75EE35-37A2-2944-87DB-48B79AF3B502}"/>
              </a:ext>
            </a:extLst>
          </p:cNvPr>
          <p:cNvSpPr>
            <a:spLocks noChangeAspect="1"/>
          </p:cNvSpPr>
          <p:nvPr/>
        </p:nvSpPr>
        <p:spPr>
          <a:xfrm>
            <a:off x="10055076" y="1055046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A75F208-D239-0B48-B10E-471F0602A43A}"/>
              </a:ext>
            </a:extLst>
          </p:cNvPr>
          <p:cNvSpPr>
            <a:spLocks noChangeAspect="1"/>
          </p:cNvSpPr>
          <p:nvPr/>
        </p:nvSpPr>
        <p:spPr>
          <a:xfrm>
            <a:off x="10701763" y="3292868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0D93BAD-D4E9-1942-9BEF-97F1C9DF2638}"/>
              </a:ext>
            </a:extLst>
          </p:cNvPr>
          <p:cNvSpPr>
            <a:spLocks noChangeAspect="1"/>
          </p:cNvSpPr>
          <p:nvPr/>
        </p:nvSpPr>
        <p:spPr>
          <a:xfrm>
            <a:off x="10235347" y="5515373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 descr="A group of people playing football&#10;&#10;Description automatically generated with medium confidence">
            <a:extLst>
              <a:ext uri="{FF2B5EF4-FFF2-40B4-BE49-F238E27FC236}">
                <a16:creationId xmlns:a16="http://schemas.microsoft.com/office/drawing/2014/main" id="{32252D8A-96BB-FE40-BDC3-0BBB9F14D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37" y="2719110"/>
            <a:ext cx="7557590" cy="3245007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0AC723B-13F9-0F47-B240-0988507D4D9F}"/>
              </a:ext>
            </a:extLst>
          </p:cNvPr>
          <p:cNvCxnSpPr>
            <a:cxnSpLocks/>
          </p:cNvCxnSpPr>
          <p:nvPr/>
        </p:nvCxnSpPr>
        <p:spPr>
          <a:xfrm flipH="1" flipV="1">
            <a:off x="6400679" y="3052482"/>
            <a:ext cx="498343" cy="15172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D8B6C39-3A95-6E44-8849-3AC250ECD50E}"/>
              </a:ext>
            </a:extLst>
          </p:cNvPr>
          <p:cNvCxnSpPr>
            <a:cxnSpLocks/>
          </p:cNvCxnSpPr>
          <p:nvPr/>
        </p:nvCxnSpPr>
        <p:spPr>
          <a:xfrm flipH="1" flipV="1">
            <a:off x="5398574" y="3157128"/>
            <a:ext cx="1513367" cy="5745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51F812F-992E-D44F-89EA-11D12BD9040A}"/>
              </a:ext>
            </a:extLst>
          </p:cNvPr>
          <p:cNvCxnSpPr>
            <a:cxnSpLocks/>
          </p:cNvCxnSpPr>
          <p:nvPr/>
        </p:nvCxnSpPr>
        <p:spPr>
          <a:xfrm flipH="1" flipV="1">
            <a:off x="5398574" y="3292868"/>
            <a:ext cx="772048" cy="20145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597953"/>
      </p:ext>
    </p:extLst>
  </p:cSld>
  <p:clrMapOvr>
    <a:masterClrMapping/>
  </p:clrMapOvr>
  <p:transition spd="slow" advClick="0" advTm="2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B438141-E982-AB4D-8F84-8E86A7573FB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2919684" y="1528853"/>
            <a:ext cx="5756559" cy="3466533"/>
            <a:chOff x="2493818" y="1267690"/>
            <a:chExt cx="7204364" cy="433838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A736ECF-BAEF-D241-8E68-12933E4785C7}"/>
                </a:ext>
              </a:extLst>
            </p:cNvPr>
            <p:cNvGrpSpPr/>
            <p:nvPr/>
          </p:nvGrpSpPr>
          <p:grpSpPr>
            <a:xfrm>
              <a:off x="2493818" y="1267691"/>
              <a:ext cx="7204364" cy="4322618"/>
              <a:chOff x="1385454" y="1163782"/>
              <a:chExt cx="7204364" cy="4322618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1E8FA39D-6426-9746-BFD4-80927AAAFD0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5455" y="1163782"/>
                <a:ext cx="0" cy="43226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7CB7010-369B-764A-98E2-EBDA971E080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1385454" y="5486400"/>
                <a:ext cx="720436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1B055E6-467B-9340-8999-9EAE9056066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589818" y="1163782"/>
                <a:ext cx="0" cy="43226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9D2544A-9763-1241-9CE4-4020C679E94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1385455" y="1163782"/>
                <a:ext cx="720436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734C7C6-66D0-3E46-AB53-F04B92B0467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4987636" y="1163782"/>
                <a:ext cx="0" cy="43226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F36B833-209D-D849-9FFA-38F30A66ABD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5454" y="2930235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31B46C1-956A-C94B-984F-E2E0AA4AB59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5454" y="3699164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E4E6C5D-4EEA-D741-8AD3-E0362B63742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787236" y="2930235"/>
                <a:ext cx="0" cy="78971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BDDCA0A-9A52-6944-86D7-1C073124B09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174182" y="2923308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3357EB2-70A1-7B41-AF72-5703D7CEE7B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174182" y="3692237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A39602-814A-9D48-9800-5F64C3C5821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174182" y="2923308"/>
                <a:ext cx="0" cy="78971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5500761-46BC-884D-B99C-F9026D1CDE1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604656" y="2150916"/>
                <a:ext cx="0" cy="23310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551971A-691B-8548-9DB0-F3CBCEC5E4A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399310" y="2150915"/>
                <a:ext cx="120534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48C1D3F-1CBB-D148-8302-26C0311AB6D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370617" y="2150915"/>
                <a:ext cx="120534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B8165AD-666B-FC4E-AB4F-B7F940AFE6B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399310" y="4481947"/>
                <a:ext cx="1212273" cy="173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47917A2-ADF6-684B-9BAB-AC223BA2D63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363691" y="4481946"/>
                <a:ext cx="120534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738B34B-E213-6645-A728-F380326C9BF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377546" y="2150915"/>
                <a:ext cx="0" cy="23310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02863C-00E2-7740-B774-9FEDBA737D0C}"/>
                </a:ext>
              </a:extLst>
            </p:cNvPr>
            <p:cNvCxnSpPr>
              <a:cxnSpLocks/>
            </p:cNvCxnSpPr>
            <p:nvPr/>
          </p:nvCxnSpPr>
          <p:spPr>
            <a:xfrm>
              <a:off x="7299434" y="1267690"/>
              <a:ext cx="0" cy="43383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2EA0BDC-942D-8A4A-B8F5-B96E2572C2AB}"/>
                </a:ext>
              </a:extLst>
            </p:cNvPr>
            <p:cNvCxnSpPr>
              <a:cxnSpLocks/>
            </p:cNvCxnSpPr>
            <p:nvPr/>
          </p:nvCxnSpPr>
          <p:spPr>
            <a:xfrm>
              <a:off x="4887550" y="1267690"/>
              <a:ext cx="0" cy="43383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70EA789-3D45-8E47-9701-F008C2EF6C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4185" y="3101400"/>
              <a:ext cx="655200" cy="65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1FAF67DF-6470-6C4E-B966-1FE4C310A2AC}"/>
              </a:ext>
            </a:extLst>
          </p:cNvPr>
          <p:cNvSpPr>
            <a:spLocks noChangeAspect="1"/>
          </p:cNvSpPr>
          <p:nvPr/>
        </p:nvSpPr>
        <p:spPr>
          <a:xfrm>
            <a:off x="350255" y="1279010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6497C7-513F-6347-A1BE-859C590F5DD8}"/>
              </a:ext>
            </a:extLst>
          </p:cNvPr>
          <p:cNvSpPr>
            <a:spLocks noChangeAspect="1"/>
          </p:cNvSpPr>
          <p:nvPr/>
        </p:nvSpPr>
        <p:spPr>
          <a:xfrm>
            <a:off x="904160" y="1279451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04838C-4F18-BE4A-80FB-7CC48C4CB078}"/>
              </a:ext>
            </a:extLst>
          </p:cNvPr>
          <p:cNvSpPr>
            <a:spLocks noChangeAspect="1"/>
          </p:cNvSpPr>
          <p:nvPr/>
        </p:nvSpPr>
        <p:spPr>
          <a:xfrm>
            <a:off x="350255" y="1611851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577C7D8-A942-8E46-99C7-3A468A82846C}"/>
              </a:ext>
            </a:extLst>
          </p:cNvPr>
          <p:cNvSpPr>
            <a:spLocks noChangeAspect="1"/>
          </p:cNvSpPr>
          <p:nvPr/>
        </p:nvSpPr>
        <p:spPr>
          <a:xfrm>
            <a:off x="921685" y="1634209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6E1D518-FEA4-7E44-B3A9-082399543E48}"/>
              </a:ext>
            </a:extLst>
          </p:cNvPr>
          <p:cNvSpPr>
            <a:spLocks noChangeAspect="1"/>
          </p:cNvSpPr>
          <p:nvPr/>
        </p:nvSpPr>
        <p:spPr>
          <a:xfrm>
            <a:off x="350255" y="2018055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4D94EE9-1BC2-A54D-B8B4-42987EDE0989}"/>
              </a:ext>
            </a:extLst>
          </p:cNvPr>
          <p:cNvSpPr>
            <a:spLocks noChangeAspect="1"/>
          </p:cNvSpPr>
          <p:nvPr/>
        </p:nvSpPr>
        <p:spPr>
          <a:xfrm>
            <a:off x="904160" y="2018496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D316862-8A27-2641-9489-88237580B547}"/>
              </a:ext>
            </a:extLst>
          </p:cNvPr>
          <p:cNvCxnSpPr>
            <a:cxnSpLocks/>
          </p:cNvCxnSpPr>
          <p:nvPr/>
        </p:nvCxnSpPr>
        <p:spPr>
          <a:xfrm flipH="1">
            <a:off x="907310" y="6300756"/>
            <a:ext cx="1172502" cy="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BC38969-D106-8C49-9836-B62C43E2FC74}"/>
              </a:ext>
            </a:extLst>
          </p:cNvPr>
          <p:cNvCxnSpPr>
            <a:cxnSpLocks/>
          </p:cNvCxnSpPr>
          <p:nvPr/>
        </p:nvCxnSpPr>
        <p:spPr>
          <a:xfrm flipH="1" flipV="1">
            <a:off x="2761129" y="6300756"/>
            <a:ext cx="1298290" cy="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032602"/>
      </p:ext>
    </p:extLst>
  </p:cSld>
  <p:clrMapOvr>
    <a:masterClrMapping/>
  </p:clrMapOvr>
  <p:transition spd="slow" advClick="0" advTm="2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DAD275-2AA7-BE47-ADFA-D019641B732D}"/>
              </a:ext>
            </a:extLst>
          </p:cNvPr>
          <p:cNvGrpSpPr>
            <a:grpSpLocks noChangeAspect="1"/>
          </p:cNvGrpSpPr>
          <p:nvPr/>
        </p:nvGrpSpPr>
        <p:grpSpPr>
          <a:xfrm>
            <a:off x="2493818" y="1267691"/>
            <a:ext cx="7204364" cy="4322618"/>
            <a:chOff x="2493818" y="1267691"/>
            <a:chExt cx="7204364" cy="432261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A948A8-329A-F640-AFDA-F124F630F6A7}"/>
                </a:ext>
              </a:extLst>
            </p:cNvPr>
            <p:cNvCxnSpPr>
              <a:cxnSpLocks/>
            </p:cNvCxnSpPr>
            <p:nvPr/>
          </p:nvCxnSpPr>
          <p:spPr>
            <a:xfrm>
              <a:off x="3713020" y="2254824"/>
              <a:ext cx="47728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B438141-E982-AB4D-8F84-8E86A7573FB4}"/>
                </a:ext>
              </a:extLst>
            </p:cNvPr>
            <p:cNvGrpSpPr/>
            <p:nvPr/>
          </p:nvGrpSpPr>
          <p:grpSpPr>
            <a:xfrm>
              <a:off x="2493818" y="1267691"/>
              <a:ext cx="7204364" cy="4322618"/>
              <a:chOff x="2493818" y="1267691"/>
              <a:chExt cx="7204364" cy="432261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A736ECF-BAEF-D241-8E68-12933E4785C7}"/>
                  </a:ext>
                </a:extLst>
              </p:cNvPr>
              <p:cNvGrpSpPr/>
              <p:nvPr/>
            </p:nvGrpSpPr>
            <p:grpSpPr>
              <a:xfrm>
                <a:off x="2493818" y="1267691"/>
                <a:ext cx="7204364" cy="4322618"/>
                <a:chOff x="1385454" y="1163782"/>
                <a:chExt cx="7204364" cy="4322618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1E8FA39D-6426-9746-BFD4-80927AAAFD0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385455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87CB7010-369B-764A-98E2-EBDA971E080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1385454" y="5486400"/>
                  <a:ext cx="720436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A1B055E6-467B-9340-8999-9EAE9056066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8589818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79D2544A-9763-1241-9CE4-4020C679E94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1385455" y="1163782"/>
                  <a:ext cx="720436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A734C7C6-66D0-3E46-AB53-F04B92B04674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4987636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2E4E6C5D-4EEA-D741-8AD3-E0362B637428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787236" y="2930236"/>
                  <a:ext cx="0" cy="78278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7BDDCA0A-9A52-6944-86D7-1C073124B097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8174182" y="2923308"/>
                  <a:ext cx="40178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53357EB2-70A1-7B41-AF72-5703D7CEE7BB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8174182" y="3692237"/>
                  <a:ext cx="40178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C5A39602-814A-9D48-9800-5F64C3C5821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8174182" y="2923308"/>
                  <a:ext cx="0" cy="78971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95500761-46BC-884D-B99C-F9026D1CDE1D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2604656" y="2150916"/>
                  <a:ext cx="0" cy="23310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551971A-691B-8548-9DB0-F3CBCEC5E4A5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399310" y="2150915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848C1D3F-1CBB-D148-8302-26C0311AB6DE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70617" y="2150915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1B8165AD-666B-FC4E-AB4F-B7F940AFE6BB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399310" y="4481947"/>
                  <a:ext cx="1212273" cy="173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47917A2-ADF6-684B-9BAB-AC223BA2D63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63691" y="4481946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738B34B-E213-6645-A728-F380326C9BFD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77546" y="2150915"/>
                  <a:ext cx="0" cy="23310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70EA789-3D45-8E47-9701-F008C2EF6C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64185" y="3101400"/>
                <a:ext cx="655200" cy="655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7CC777-8E12-D44E-958B-A77C54501596}"/>
                </a:ext>
              </a:extLst>
            </p:cNvPr>
            <p:cNvCxnSpPr>
              <a:cxnSpLocks/>
            </p:cNvCxnSpPr>
            <p:nvPr/>
          </p:nvCxnSpPr>
          <p:spPr>
            <a:xfrm>
              <a:off x="3719947" y="4585854"/>
              <a:ext cx="47728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832274-A7C1-5143-959C-6BBCED4CC8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7674" y="3796146"/>
              <a:ext cx="6774872" cy="207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607F8F-99D9-7340-8331-78D0A9594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7674" y="3025545"/>
              <a:ext cx="6774872" cy="8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AB36CD59-5657-2448-8FDA-D7D050774D12}"/>
              </a:ext>
            </a:extLst>
          </p:cNvPr>
          <p:cNvSpPr>
            <a:spLocks noChangeAspect="1"/>
          </p:cNvSpPr>
          <p:nvPr/>
        </p:nvSpPr>
        <p:spPr>
          <a:xfrm>
            <a:off x="350255" y="1279010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BA35F60-21DE-7E46-AFD5-1E10322DFB94}"/>
              </a:ext>
            </a:extLst>
          </p:cNvPr>
          <p:cNvSpPr>
            <a:spLocks noChangeAspect="1"/>
          </p:cNvSpPr>
          <p:nvPr/>
        </p:nvSpPr>
        <p:spPr>
          <a:xfrm>
            <a:off x="904160" y="1279451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8C3BB9C-44EC-3348-8187-F90F6C287CFA}"/>
              </a:ext>
            </a:extLst>
          </p:cNvPr>
          <p:cNvSpPr>
            <a:spLocks noChangeAspect="1"/>
          </p:cNvSpPr>
          <p:nvPr/>
        </p:nvSpPr>
        <p:spPr>
          <a:xfrm>
            <a:off x="350255" y="1611851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68E33F6-F802-DD42-B956-1705376C6727}"/>
              </a:ext>
            </a:extLst>
          </p:cNvPr>
          <p:cNvSpPr>
            <a:spLocks noChangeAspect="1"/>
          </p:cNvSpPr>
          <p:nvPr/>
        </p:nvSpPr>
        <p:spPr>
          <a:xfrm>
            <a:off x="921685" y="1634209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2AA703D-0D9E-BF4E-BB01-710EAC16FDF7}"/>
              </a:ext>
            </a:extLst>
          </p:cNvPr>
          <p:cNvSpPr>
            <a:spLocks noChangeAspect="1"/>
          </p:cNvSpPr>
          <p:nvPr/>
        </p:nvSpPr>
        <p:spPr>
          <a:xfrm>
            <a:off x="350255" y="2018055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B63DBCF-FE66-0045-A465-3FB3F3913F8A}"/>
              </a:ext>
            </a:extLst>
          </p:cNvPr>
          <p:cNvSpPr>
            <a:spLocks noChangeAspect="1"/>
          </p:cNvSpPr>
          <p:nvPr/>
        </p:nvSpPr>
        <p:spPr>
          <a:xfrm>
            <a:off x="904160" y="2018496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29DCF57-A5E8-3244-81D5-014B232644F6}"/>
              </a:ext>
            </a:extLst>
          </p:cNvPr>
          <p:cNvCxnSpPr>
            <a:cxnSpLocks/>
          </p:cNvCxnSpPr>
          <p:nvPr/>
        </p:nvCxnSpPr>
        <p:spPr>
          <a:xfrm flipH="1">
            <a:off x="907310" y="6300756"/>
            <a:ext cx="1172502" cy="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8BE7F43-35EF-444C-A69E-4A51A4B2BD74}"/>
              </a:ext>
            </a:extLst>
          </p:cNvPr>
          <p:cNvCxnSpPr>
            <a:cxnSpLocks/>
          </p:cNvCxnSpPr>
          <p:nvPr/>
        </p:nvCxnSpPr>
        <p:spPr>
          <a:xfrm flipH="1" flipV="1">
            <a:off x="2761129" y="6300756"/>
            <a:ext cx="1298290" cy="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339888"/>
      </p:ext>
    </p:extLst>
  </p:cSld>
  <p:clrMapOvr>
    <a:masterClrMapping/>
  </p:clrMapOvr>
  <p:transition spd="slow" advClick="0" advTm="2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DAD275-2AA7-BE47-ADFA-D019641B732D}"/>
              </a:ext>
            </a:extLst>
          </p:cNvPr>
          <p:cNvGrpSpPr>
            <a:grpSpLocks noChangeAspect="1"/>
          </p:cNvGrpSpPr>
          <p:nvPr/>
        </p:nvGrpSpPr>
        <p:grpSpPr>
          <a:xfrm>
            <a:off x="2493818" y="993938"/>
            <a:ext cx="7204364" cy="4322618"/>
            <a:chOff x="2493818" y="1267691"/>
            <a:chExt cx="7204364" cy="432261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B438141-E982-AB4D-8F84-8E86A7573FB4}"/>
                </a:ext>
              </a:extLst>
            </p:cNvPr>
            <p:cNvGrpSpPr/>
            <p:nvPr/>
          </p:nvGrpSpPr>
          <p:grpSpPr>
            <a:xfrm>
              <a:off x="2493818" y="1267691"/>
              <a:ext cx="7204364" cy="4322618"/>
              <a:chOff x="2493818" y="1267691"/>
              <a:chExt cx="7204364" cy="432261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A736ECF-BAEF-D241-8E68-12933E4785C7}"/>
                  </a:ext>
                </a:extLst>
              </p:cNvPr>
              <p:cNvGrpSpPr/>
              <p:nvPr/>
            </p:nvGrpSpPr>
            <p:grpSpPr>
              <a:xfrm>
                <a:off x="2493818" y="1267691"/>
                <a:ext cx="7204364" cy="4322618"/>
                <a:chOff x="1385454" y="1163782"/>
                <a:chExt cx="7204364" cy="4322618"/>
              </a:xfrm>
            </p:grpSpPr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1E8FA39D-6426-9746-BFD4-80927AAAFD0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385455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87CB7010-369B-764A-98E2-EBDA971E080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1385454" y="5486400"/>
                  <a:ext cx="720436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A1B055E6-467B-9340-8999-9EAE9056066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8589818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79D2544A-9763-1241-9CE4-4020C679E94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1385455" y="1163782"/>
                  <a:ext cx="720436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A734C7C6-66D0-3E46-AB53-F04B92B04674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4987636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2E4E6C5D-4EEA-D741-8AD3-E0362B637428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787236" y="2930236"/>
                  <a:ext cx="0" cy="78278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7BDDCA0A-9A52-6944-86D7-1C073124B097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8174182" y="2923308"/>
                  <a:ext cx="40178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53357EB2-70A1-7B41-AF72-5703D7CEE7BB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8174182" y="3692237"/>
                  <a:ext cx="40178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C5A39602-814A-9D48-9800-5F64C3C5821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8180238" y="2917253"/>
                  <a:ext cx="0" cy="77498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95500761-46BC-884D-B99C-F9026D1CDE1D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2604656" y="2150916"/>
                  <a:ext cx="0" cy="23310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551971A-691B-8548-9DB0-F3CBCEC5E4A5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399310" y="2150915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848C1D3F-1CBB-D148-8302-26C0311AB6DE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70617" y="2150915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1B8165AD-666B-FC4E-AB4F-B7F940AFE6BB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399310" y="4481947"/>
                  <a:ext cx="1212273" cy="173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47917A2-ADF6-684B-9BAB-AC223BA2D63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63691" y="4481946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738B34B-E213-6645-A728-F380326C9BFD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71490" y="2150915"/>
                  <a:ext cx="0" cy="23310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70EA789-3D45-8E47-9701-F008C2EF6C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64185" y="3101400"/>
                <a:ext cx="655200" cy="655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832274-A7C1-5143-959C-6BBCED4CC86A}"/>
                </a:ext>
              </a:extLst>
            </p:cNvPr>
            <p:cNvCxnSpPr>
              <a:cxnSpLocks/>
            </p:cNvCxnSpPr>
            <p:nvPr/>
          </p:nvCxnSpPr>
          <p:spPr>
            <a:xfrm>
              <a:off x="2507674" y="3816928"/>
              <a:ext cx="38792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607F8F-99D9-7340-8331-78D0A9594153}"/>
                </a:ext>
              </a:extLst>
            </p:cNvPr>
            <p:cNvCxnSpPr>
              <a:cxnSpLocks/>
            </p:cNvCxnSpPr>
            <p:nvPr/>
          </p:nvCxnSpPr>
          <p:spPr>
            <a:xfrm>
              <a:off x="2507674" y="3034145"/>
              <a:ext cx="38792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AB36CD59-5657-2448-8FDA-D7D050774D12}"/>
              </a:ext>
            </a:extLst>
          </p:cNvPr>
          <p:cNvSpPr>
            <a:spLocks noChangeAspect="1"/>
          </p:cNvSpPr>
          <p:nvPr/>
        </p:nvSpPr>
        <p:spPr>
          <a:xfrm>
            <a:off x="350255" y="1279010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BA35F60-21DE-7E46-AFD5-1E10322DFB94}"/>
              </a:ext>
            </a:extLst>
          </p:cNvPr>
          <p:cNvSpPr>
            <a:spLocks noChangeAspect="1"/>
          </p:cNvSpPr>
          <p:nvPr/>
        </p:nvSpPr>
        <p:spPr>
          <a:xfrm>
            <a:off x="904160" y="1279451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8C3BB9C-44EC-3348-8187-F90F6C287CFA}"/>
              </a:ext>
            </a:extLst>
          </p:cNvPr>
          <p:cNvSpPr>
            <a:spLocks noChangeAspect="1"/>
          </p:cNvSpPr>
          <p:nvPr/>
        </p:nvSpPr>
        <p:spPr>
          <a:xfrm>
            <a:off x="350255" y="1611851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68E33F6-F802-DD42-B956-1705376C6727}"/>
              </a:ext>
            </a:extLst>
          </p:cNvPr>
          <p:cNvSpPr>
            <a:spLocks noChangeAspect="1"/>
          </p:cNvSpPr>
          <p:nvPr/>
        </p:nvSpPr>
        <p:spPr>
          <a:xfrm>
            <a:off x="921685" y="1634209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2AA703D-0D9E-BF4E-BB01-710EAC16FDF7}"/>
              </a:ext>
            </a:extLst>
          </p:cNvPr>
          <p:cNvSpPr>
            <a:spLocks noChangeAspect="1"/>
          </p:cNvSpPr>
          <p:nvPr/>
        </p:nvSpPr>
        <p:spPr>
          <a:xfrm>
            <a:off x="350255" y="2018055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B63DBCF-FE66-0045-A465-3FB3F3913F8A}"/>
              </a:ext>
            </a:extLst>
          </p:cNvPr>
          <p:cNvSpPr>
            <a:spLocks noChangeAspect="1"/>
          </p:cNvSpPr>
          <p:nvPr/>
        </p:nvSpPr>
        <p:spPr>
          <a:xfrm>
            <a:off x="904160" y="2018496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29DCF57-A5E8-3244-81D5-014B232644F6}"/>
              </a:ext>
            </a:extLst>
          </p:cNvPr>
          <p:cNvCxnSpPr>
            <a:cxnSpLocks/>
          </p:cNvCxnSpPr>
          <p:nvPr/>
        </p:nvCxnSpPr>
        <p:spPr>
          <a:xfrm flipH="1">
            <a:off x="907310" y="6300756"/>
            <a:ext cx="1172502" cy="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8BE7F43-35EF-444C-A69E-4A51A4B2BD74}"/>
              </a:ext>
            </a:extLst>
          </p:cNvPr>
          <p:cNvCxnSpPr>
            <a:cxnSpLocks/>
          </p:cNvCxnSpPr>
          <p:nvPr/>
        </p:nvCxnSpPr>
        <p:spPr>
          <a:xfrm flipH="1" flipV="1">
            <a:off x="2761129" y="6300756"/>
            <a:ext cx="1298290" cy="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487126"/>
      </p:ext>
    </p:extLst>
  </p:cSld>
  <p:clrMapOvr>
    <a:masterClrMapping/>
  </p:clrMapOvr>
  <p:transition spd="slow" advClick="0" advTm="2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997FCC9D-BB34-EF4F-AE13-C71F96C53F98}"/>
              </a:ext>
            </a:extLst>
          </p:cNvPr>
          <p:cNvGrpSpPr>
            <a:grpSpLocks noChangeAspect="1"/>
          </p:cNvGrpSpPr>
          <p:nvPr/>
        </p:nvGrpSpPr>
        <p:grpSpPr>
          <a:xfrm>
            <a:off x="2493819" y="1276352"/>
            <a:ext cx="7204364" cy="4338385"/>
            <a:chOff x="2493818" y="1267690"/>
            <a:chExt cx="7204364" cy="4338385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E0EF060-AD23-D54F-9F00-4A791AF9E170}"/>
                </a:ext>
              </a:extLst>
            </p:cNvPr>
            <p:cNvCxnSpPr>
              <a:cxnSpLocks/>
            </p:cNvCxnSpPr>
            <p:nvPr/>
          </p:nvCxnSpPr>
          <p:spPr>
            <a:xfrm>
              <a:off x="3713020" y="2254824"/>
              <a:ext cx="47728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DA4FA71-97CC-F145-A132-BEE274D4F8CF}"/>
                </a:ext>
              </a:extLst>
            </p:cNvPr>
            <p:cNvGrpSpPr/>
            <p:nvPr/>
          </p:nvGrpSpPr>
          <p:grpSpPr>
            <a:xfrm>
              <a:off x="2493818" y="1267690"/>
              <a:ext cx="7204364" cy="4338385"/>
              <a:chOff x="2493818" y="1267690"/>
              <a:chExt cx="7204364" cy="4338385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2D6DF98-2776-5A4A-87DD-57467C674BE9}"/>
                  </a:ext>
                </a:extLst>
              </p:cNvPr>
              <p:cNvGrpSpPr/>
              <p:nvPr/>
            </p:nvGrpSpPr>
            <p:grpSpPr>
              <a:xfrm>
                <a:off x="2493818" y="1267691"/>
                <a:ext cx="7204364" cy="4322618"/>
                <a:chOff x="1385454" y="1163782"/>
                <a:chExt cx="7204364" cy="4322618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58DAD512-EF00-F641-8896-2F6CCC11555E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385455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F69DD12-6601-1D46-A176-6E7B4067829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1385454" y="5486400"/>
                  <a:ext cx="720436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544B767F-BC5D-2B42-8C38-3318DF49AE0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8589818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08B8EC4A-4EBD-1044-9598-B7A0837B70D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>
                  <a:off x="1385455" y="1163782"/>
                  <a:ext cx="720436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2DDC9D7-08CB-E245-8C28-7ADD1DF7BA8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4987636" y="1163782"/>
                  <a:ext cx="0" cy="43226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294DBF0-CC00-DD47-BEE2-9CC0A29B922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1385454" y="2930235"/>
                  <a:ext cx="40178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B58E55D-A457-2E4E-A067-470D57C2B32B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787236" y="2930235"/>
                  <a:ext cx="0" cy="78971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1EE1A379-BBD1-A242-9C11-3934F1048012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8174182" y="3692237"/>
                  <a:ext cx="40178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131C8392-7F9A-014D-96AC-32E278DF9A44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8174182" y="2923308"/>
                  <a:ext cx="0" cy="78971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03F35195-29BB-C145-8CEF-CDFB3AAB58B4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2604656" y="2150916"/>
                  <a:ext cx="0" cy="23310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DFE1FDE6-E40D-3346-BD01-0543FD37F1C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399310" y="2150915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3B41EB2B-7A07-E948-BC2E-3A0362D4E683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70617" y="2150915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20B8E6AD-F861-E14F-852F-F902F239A8C5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1399310" y="4481947"/>
                  <a:ext cx="1212273" cy="173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2548CE1C-1190-D644-A0EC-C5D097983EB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63691" y="4481946"/>
                  <a:ext cx="1205346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4B1EE4F-BE6F-1844-BA7F-9CBDF34D1499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7377546" y="2150915"/>
                  <a:ext cx="0" cy="23310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A5E1DA6-5782-0C46-8EE0-97CBD5253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434" y="1267690"/>
                <a:ext cx="0" cy="433838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BE63141-D7F2-C243-8C63-C5F311B1EE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550" y="1267690"/>
                <a:ext cx="0" cy="433838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26FC5C8-2841-C64D-9234-D8A0516C4E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64185" y="3101400"/>
                <a:ext cx="655200" cy="655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DF47CEE-8B22-7341-897C-685678C5C916}"/>
                </a:ext>
              </a:extLst>
            </p:cNvPr>
            <p:cNvCxnSpPr>
              <a:cxnSpLocks/>
            </p:cNvCxnSpPr>
            <p:nvPr/>
          </p:nvCxnSpPr>
          <p:spPr>
            <a:xfrm>
              <a:off x="3719947" y="4585854"/>
              <a:ext cx="47728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676791-7630-044E-B8CF-1B6600F37A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7674" y="3796146"/>
              <a:ext cx="6774872" cy="277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E163B3-6861-4D43-B635-0B83A3BD0FB4}"/>
                </a:ext>
              </a:extLst>
            </p:cNvPr>
            <p:cNvCxnSpPr>
              <a:cxnSpLocks/>
            </p:cNvCxnSpPr>
            <p:nvPr/>
          </p:nvCxnSpPr>
          <p:spPr>
            <a:xfrm>
              <a:off x="2881745" y="3039400"/>
              <a:ext cx="681643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14C99DEF-E528-F644-A5D0-E37D41632BD7}"/>
              </a:ext>
            </a:extLst>
          </p:cNvPr>
          <p:cNvSpPr>
            <a:spLocks noChangeAspect="1"/>
          </p:cNvSpPr>
          <p:nvPr/>
        </p:nvSpPr>
        <p:spPr>
          <a:xfrm>
            <a:off x="7603929" y="2306038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D6A3919-F0F1-8940-A7BE-0B43D3EFE2B5}"/>
              </a:ext>
            </a:extLst>
          </p:cNvPr>
          <p:cNvSpPr>
            <a:spLocks noChangeAspect="1"/>
          </p:cNvSpPr>
          <p:nvPr/>
        </p:nvSpPr>
        <p:spPr>
          <a:xfrm>
            <a:off x="7147843" y="3384935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CA03068-2E80-5B4D-A128-1B7846037DE0}"/>
              </a:ext>
            </a:extLst>
          </p:cNvPr>
          <p:cNvSpPr>
            <a:spLocks noChangeAspect="1"/>
          </p:cNvSpPr>
          <p:nvPr/>
        </p:nvSpPr>
        <p:spPr>
          <a:xfrm>
            <a:off x="7599179" y="3339000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2C96682-AA5E-C149-AD8E-718B6667FD85}"/>
              </a:ext>
            </a:extLst>
          </p:cNvPr>
          <p:cNvSpPr>
            <a:spLocks noChangeAspect="1"/>
          </p:cNvSpPr>
          <p:nvPr/>
        </p:nvSpPr>
        <p:spPr>
          <a:xfrm>
            <a:off x="1581414" y="2779614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DA221D7-11B7-8E4A-A58D-FAFFDE2CC8F3}"/>
              </a:ext>
            </a:extLst>
          </p:cNvPr>
          <p:cNvSpPr>
            <a:spLocks noChangeAspect="1"/>
          </p:cNvSpPr>
          <p:nvPr/>
        </p:nvSpPr>
        <p:spPr>
          <a:xfrm>
            <a:off x="1437721" y="3675262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10A393F-13A9-4749-AF4D-DD2E0D1F31AB}"/>
              </a:ext>
            </a:extLst>
          </p:cNvPr>
          <p:cNvSpPr>
            <a:spLocks noChangeAspect="1"/>
          </p:cNvSpPr>
          <p:nvPr/>
        </p:nvSpPr>
        <p:spPr>
          <a:xfrm>
            <a:off x="1031536" y="2341330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4503327-ACCD-A041-BF48-0F81F9B82EE6}"/>
              </a:ext>
            </a:extLst>
          </p:cNvPr>
          <p:cNvCxnSpPr>
            <a:cxnSpLocks/>
          </p:cNvCxnSpPr>
          <p:nvPr/>
        </p:nvCxnSpPr>
        <p:spPr>
          <a:xfrm flipH="1">
            <a:off x="907310" y="6300756"/>
            <a:ext cx="1172502" cy="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838D556-92B2-F04E-8653-A17EAF498BF4}"/>
              </a:ext>
            </a:extLst>
          </p:cNvPr>
          <p:cNvCxnSpPr>
            <a:cxnSpLocks/>
          </p:cNvCxnSpPr>
          <p:nvPr/>
        </p:nvCxnSpPr>
        <p:spPr>
          <a:xfrm flipH="1" flipV="1">
            <a:off x="2761129" y="6300756"/>
            <a:ext cx="1298290" cy="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D72704C1-D722-0E47-93FA-558F684CD0F1}"/>
              </a:ext>
            </a:extLst>
          </p:cNvPr>
          <p:cNvSpPr>
            <a:spLocks noChangeAspect="1"/>
          </p:cNvSpPr>
          <p:nvPr/>
        </p:nvSpPr>
        <p:spPr>
          <a:xfrm>
            <a:off x="9435347" y="3355544"/>
            <a:ext cx="180000" cy="1800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CDFC99-A37B-8C40-9AFD-6E5DDAC96166}"/>
              </a:ext>
            </a:extLst>
          </p:cNvPr>
          <p:cNvSpPr>
            <a:spLocks noChangeAspect="1"/>
          </p:cNvSpPr>
          <p:nvPr/>
        </p:nvSpPr>
        <p:spPr>
          <a:xfrm>
            <a:off x="918968" y="3023913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7788C8-DF13-A643-AE63-4CE9B18437D6}"/>
              </a:ext>
            </a:extLst>
          </p:cNvPr>
          <p:cNvSpPr>
            <a:spLocks noChangeAspect="1"/>
          </p:cNvSpPr>
          <p:nvPr/>
        </p:nvSpPr>
        <p:spPr>
          <a:xfrm>
            <a:off x="7944575" y="3725527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9246CAC-044A-7942-8ED3-C3612701B998}"/>
              </a:ext>
            </a:extLst>
          </p:cNvPr>
          <p:cNvSpPr>
            <a:spLocks noChangeAspect="1"/>
          </p:cNvSpPr>
          <p:nvPr/>
        </p:nvSpPr>
        <p:spPr>
          <a:xfrm>
            <a:off x="7864920" y="2985507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88C1BE6-1B45-B643-B182-CB7CCC3AAFE4}"/>
              </a:ext>
            </a:extLst>
          </p:cNvPr>
          <p:cNvSpPr>
            <a:spLocks noChangeAspect="1"/>
          </p:cNvSpPr>
          <p:nvPr/>
        </p:nvSpPr>
        <p:spPr>
          <a:xfrm>
            <a:off x="1136724" y="709780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868BB24-C97D-E24F-8A95-4F4D3C401A7F}"/>
              </a:ext>
            </a:extLst>
          </p:cNvPr>
          <p:cNvSpPr>
            <a:spLocks noChangeAspect="1"/>
          </p:cNvSpPr>
          <p:nvPr/>
        </p:nvSpPr>
        <p:spPr>
          <a:xfrm>
            <a:off x="638782" y="709780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1A60486-4F70-8942-B981-D68EC18EA9BF}"/>
              </a:ext>
            </a:extLst>
          </p:cNvPr>
          <p:cNvSpPr>
            <a:spLocks noChangeAspect="1"/>
          </p:cNvSpPr>
          <p:nvPr/>
        </p:nvSpPr>
        <p:spPr>
          <a:xfrm>
            <a:off x="1061114" y="1975621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7F7C916-35BA-F544-84BF-A8B4905EE9A3}"/>
              </a:ext>
            </a:extLst>
          </p:cNvPr>
          <p:cNvSpPr>
            <a:spLocks noChangeAspect="1"/>
          </p:cNvSpPr>
          <p:nvPr/>
        </p:nvSpPr>
        <p:spPr>
          <a:xfrm>
            <a:off x="6552759" y="2965061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185B96C-9F28-8C4B-B06C-17875759E7BE}"/>
              </a:ext>
            </a:extLst>
          </p:cNvPr>
          <p:cNvSpPr>
            <a:spLocks noChangeAspect="1"/>
          </p:cNvSpPr>
          <p:nvPr/>
        </p:nvSpPr>
        <p:spPr>
          <a:xfrm>
            <a:off x="653828" y="2599614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F5E6AEB-34A1-ED41-A591-5BE7FFD00479}"/>
              </a:ext>
            </a:extLst>
          </p:cNvPr>
          <p:cNvSpPr>
            <a:spLocks noChangeAspect="1"/>
          </p:cNvSpPr>
          <p:nvPr/>
        </p:nvSpPr>
        <p:spPr>
          <a:xfrm>
            <a:off x="1551714" y="3401731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3254E6E1-BBF9-2349-B929-C7252F27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490447" y="3278006"/>
            <a:ext cx="651191" cy="335075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CC4CFED0-2B67-1F40-9A8E-C924B150E41C}"/>
              </a:ext>
            </a:extLst>
          </p:cNvPr>
          <p:cNvSpPr>
            <a:spLocks noChangeAspect="1"/>
          </p:cNvSpPr>
          <p:nvPr/>
        </p:nvSpPr>
        <p:spPr>
          <a:xfrm>
            <a:off x="6938767" y="4171628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614864"/>
      </p:ext>
    </p:extLst>
  </p:cSld>
  <p:clrMapOvr>
    <a:masterClrMapping/>
  </p:clrMapOvr>
  <p:transition spd="slow" advClick="0" advTm="2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51B4090-7778-314D-A65C-DD4967BC7933}"/>
              </a:ext>
            </a:extLst>
          </p:cNvPr>
          <p:cNvCxnSpPr>
            <a:cxnSpLocks/>
          </p:cNvCxnSpPr>
          <p:nvPr/>
        </p:nvCxnSpPr>
        <p:spPr>
          <a:xfrm>
            <a:off x="11508875" y="207655"/>
            <a:ext cx="0" cy="2498836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AACE33-CB65-C747-BA07-538E8B2EB8ED}"/>
              </a:ext>
            </a:extLst>
          </p:cNvPr>
          <p:cNvCxnSpPr>
            <a:cxnSpLocks/>
          </p:cNvCxnSpPr>
          <p:nvPr/>
        </p:nvCxnSpPr>
        <p:spPr>
          <a:xfrm>
            <a:off x="11661275" y="207655"/>
            <a:ext cx="0" cy="249883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BAB6D6-95C1-EB41-998B-FDC2415BB64F}"/>
              </a:ext>
            </a:extLst>
          </p:cNvPr>
          <p:cNvCxnSpPr>
            <a:cxnSpLocks/>
          </p:cNvCxnSpPr>
          <p:nvPr/>
        </p:nvCxnSpPr>
        <p:spPr>
          <a:xfrm>
            <a:off x="11813676" y="207655"/>
            <a:ext cx="0" cy="2498836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6E47C2-6506-0142-9ED2-D1CDA53F2436}"/>
              </a:ext>
            </a:extLst>
          </p:cNvPr>
          <p:cNvCxnSpPr>
            <a:cxnSpLocks/>
          </p:cNvCxnSpPr>
          <p:nvPr/>
        </p:nvCxnSpPr>
        <p:spPr>
          <a:xfrm>
            <a:off x="10427289" y="193112"/>
            <a:ext cx="0" cy="2498836"/>
          </a:xfrm>
          <a:prstGeom prst="line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033C1B-2EDC-D242-8972-B2686FBDB059}"/>
              </a:ext>
            </a:extLst>
          </p:cNvPr>
          <p:cNvCxnSpPr>
            <a:cxnSpLocks/>
          </p:cNvCxnSpPr>
          <p:nvPr/>
        </p:nvCxnSpPr>
        <p:spPr>
          <a:xfrm>
            <a:off x="10579689" y="193112"/>
            <a:ext cx="0" cy="2498836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40">
            <a:extLst>
              <a:ext uri="{FF2B5EF4-FFF2-40B4-BE49-F238E27FC236}">
                <a16:creationId xmlns:a16="http://schemas.microsoft.com/office/drawing/2014/main" id="{8C4C32D6-89C3-EA44-ADA8-F8BFD2C90A38}"/>
              </a:ext>
            </a:extLst>
          </p:cNvPr>
          <p:cNvCxnSpPr>
            <a:cxnSpLocks/>
          </p:cNvCxnSpPr>
          <p:nvPr/>
        </p:nvCxnSpPr>
        <p:spPr>
          <a:xfrm flipH="1">
            <a:off x="10710407" y="187070"/>
            <a:ext cx="1" cy="245354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9FD4674-761E-1044-99EA-7E8BF1A5D010}"/>
              </a:ext>
            </a:extLst>
          </p:cNvPr>
          <p:cNvSpPr>
            <a:spLocks noChangeAspect="1"/>
          </p:cNvSpPr>
          <p:nvPr/>
        </p:nvSpPr>
        <p:spPr>
          <a:xfrm>
            <a:off x="9978894" y="4616927"/>
            <a:ext cx="1725154" cy="17251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6902910-CBF3-F04A-B510-9DEE1B37B6A1}"/>
              </a:ext>
            </a:extLst>
          </p:cNvPr>
          <p:cNvGrpSpPr/>
          <p:nvPr/>
        </p:nvGrpSpPr>
        <p:grpSpPr>
          <a:xfrm>
            <a:off x="8065863" y="5350968"/>
            <a:ext cx="1491017" cy="870653"/>
            <a:chOff x="457200" y="1455844"/>
            <a:chExt cx="5330200" cy="280675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771EEDE-4FF4-A942-8254-69D3EDEE4F2B}"/>
                </a:ext>
              </a:extLst>
            </p:cNvPr>
            <p:cNvGrpSpPr/>
            <p:nvPr/>
          </p:nvGrpSpPr>
          <p:grpSpPr>
            <a:xfrm>
              <a:off x="971233" y="1474910"/>
              <a:ext cx="4286567" cy="2781075"/>
              <a:chOff x="1174553" y="1740234"/>
              <a:chExt cx="2538198" cy="3232709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4653065-BB9C-9548-9117-4B5647D8B5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9759" y="1746966"/>
                <a:ext cx="0" cy="3224051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B87F28A-3CD3-7A45-9EC8-7F9371C34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2751" y="1740234"/>
                <a:ext cx="0" cy="3224051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E6BA77C-DA17-514C-B9B3-29007399D5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9760" y="4972691"/>
                <a:ext cx="2532991" cy="252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5361F4E-09AB-9546-8A7E-8913952D7A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4553" y="1749051"/>
                <a:ext cx="2532991" cy="252"/>
              </a:xfrm>
              <a:prstGeom prst="line">
                <a:avLst/>
              </a:prstGeom>
              <a:ln w="317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4F786E3-BF9F-894E-B294-3F54F8CFEC61}"/>
                </a:ext>
              </a:extLst>
            </p:cNvPr>
            <p:cNvSpPr/>
            <p:nvPr/>
          </p:nvSpPr>
          <p:spPr>
            <a:xfrm>
              <a:off x="457200" y="1455844"/>
              <a:ext cx="522825" cy="2799924"/>
            </a:xfrm>
            <a:prstGeom prst="rect">
              <a:avLst/>
            </a:prstGeom>
            <a:pattFill prst="wdUpDiag">
              <a:fgClr>
                <a:srgbClr val="9CD16A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6CFA4E9-B59F-794A-86A8-19945DC5C2C3}"/>
                </a:ext>
              </a:extLst>
            </p:cNvPr>
            <p:cNvSpPr/>
            <p:nvPr/>
          </p:nvSpPr>
          <p:spPr>
            <a:xfrm>
              <a:off x="5264575" y="1462673"/>
              <a:ext cx="522825" cy="2799924"/>
            </a:xfrm>
            <a:prstGeom prst="rect">
              <a:avLst/>
            </a:prstGeom>
            <a:pattFill prst="wdUpDiag">
              <a:fgClr>
                <a:srgbClr val="9CD16A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4" name="Picture 243">
            <a:extLst>
              <a:ext uri="{FF2B5EF4-FFF2-40B4-BE49-F238E27FC236}">
                <a16:creationId xmlns:a16="http://schemas.microsoft.com/office/drawing/2014/main" id="{9176DF15-943D-2F4C-B673-FAEC6AD4F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38183">
            <a:off x="9272809" y="1599867"/>
            <a:ext cx="154842" cy="140522"/>
          </a:xfrm>
          <a:prstGeom prst="rect">
            <a:avLst/>
          </a:prstGeom>
        </p:spPr>
      </p:pic>
      <p:sp>
        <p:nvSpPr>
          <p:cNvPr id="247" name="Oval 246">
            <a:extLst>
              <a:ext uri="{FF2B5EF4-FFF2-40B4-BE49-F238E27FC236}">
                <a16:creationId xmlns:a16="http://schemas.microsoft.com/office/drawing/2014/main" id="{BE985E38-1C76-FC4E-9919-58CDCB1E6488}"/>
              </a:ext>
            </a:extLst>
          </p:cNvPr>
          <p:cNvSpPr>
            <a:spLocks noChangeAspect="1"/>
          </p:cNvSpPr>
          <p:nvPr/>
        </p:nvSpPr>
        <p:spPr>
          <a:xfrm>
            <a:off x="8568159" y="1807246"/>
            <a:ext cx="272377" cy="272377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2CFC3F6-1A64-624A-A485-384AA820210F}"/>
              </a:ext>
            </a:extLst>
          </p:cNvPr>
          <p:cNvSpPr>
            <a:spLocks noChangeAspect="1"/>
          </p:cNvSpPr>
          <p:nvPr/>
        </p:nvSpPr>
        <p:spPr>
          <a:xfrm flipH="1">
            <a:off x="8371575" y="2714040"/>
            <a:ext cx="45719" cy="45719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63B2D8A-4580-6A49-8F6E-F57B5826187E}"/>
              </a:ext>
            </a:extLst>
          </p:cNvPr>
          <p:cNvSpPr>
            <a:spLocks noChangeAspect="1"/>
          </p:cNvSpPr>
          <p:nvPr/>
        </p:nvSpPr>
        <p:spPr>
          <a:xfrm flipH="1">
            <a:off x="8717253" y="3020770"/>
            <a:ext cx="45719" cy="45719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4B23D23-8191-D540-8E9E-84D2A38E5CB1}"/>
              </a:ext>
            </a:extLst>
          </p:cNvPr>
          <p:cNvSpPr>
            <a:spLocks noChangeAspect="1"/>
          </p:cNvSpPr>
          <p:nvPr/>
        </p:nvSpPr>
        <p:spPr>
          <a:xfrm>
            <a:off x="8431970" y="1053097"/>
            <a:ext cx="272377" cy="272377"/>
          </a:xfrm>
          <a:prstGeom prst="ellipse">
            <a:avLst/>
          </a:prstGeom>
          <a:solidFill>
            <a:schemeClr val="accent6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E99C0EE-86D4-8145-AC27-D1209F8A302E}"/>
              </a:ext>
            </a:extLst>
          </p:cNvPr>
          <p:cNvCxnSpPr>
            <a:cxnSpLocks/>
          </p:cNvCxnSpPr>
          <p:nvPr/>
        </p:nvCxnSpPr>
        <p:spPr>
          <a:xfrm>
            <a:off x="11966077" y="209413"/>
            <a:ext cx="0" cy="2497078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4A3EB2D4-560B-F74D-A338-FAD26616C7B5}"/>
              </a:ext>
            </a:extLst>
          </p:cNvPr>
          <p:cNvSpPr>
            <a:spLocks noChangeAspect="1"/>
          </p:cNvSpPr>
          <p:nvPr/>
        </p:nvSpPr>
        <p:spPr>
          <a:xfrm flipH="1">
            <a:off x="8660377" y="2560271"/>
            <a:ext cx="45719" cy="45719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7907E7C-A858-904C-B891-6274D95BF21C}"/>
              </a:ext>
            </a:extLst>
          </p:cNvPr>
          <p:cNvCxnSpPr>
            <a:cxnSpLocks/>
          </p:cNvCxnSpPr>
          <p:nvPr/>
        </p:nvCxnSpPr>
        <p:spPr>
          <a:xfrm flipV="1">
            <a:off x="11308030" y="207656"/>
            <a:ext cx="0" cy="2484292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FE2FE23-63EA-1045-9853-3ACEF8A08ACB}"/>
              </a:ext>
            </a:extLst>
          </p:cNvPr>
          <p:cNvCxnSpPr>
            <a:cxnSpLocks/>
          </p:cNvCxnSpPr>
          <p:nvPr/>
        </p:nvCxnSpPr>
        <p:spPr>
          <a:xfrm flipH="1" flipV="1">
            <a:off x="8304800" y="4382872"/>
            <a:ext cx="179270" cy="26943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80B0305-1054-D140-8B73-73B354E5BBEB}"/>
              </a:ext>
            </a:extLst>
          </p:cNvPr>
          <p:cNvCxnSpPr>
            <a:cxnSpLocks/>
          </p:cNvCxnSpPr>
          <p:nvPr/>
        </p:nvCxnSpPr>
        <p:spPr>
          <a:xfrm flipH="1" flipV="1">
            <a:off x="9038096" y="4382870"/>
            <a:ext cx="179270" cy="26943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F2E6C6D-7E8E-8A4A-AC57-8FF7FC39CA80}"/>
              </a:ext>
            </a:extLst>
          </p:cNvPr>
          <p:cNvCxnSpPr>
            <a:cxnSpLocks/>
          </p:cNvCxnSpPr>
          <p:nvPr/>
        </p:nvCxnSpPr>
        <p:spPr>
          <a:xfrm flipH="1" flipV="1">
            <a:off x="8663340" y="4382871"/>
            <a:ext cx="179270" cy="26943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A0F1963-7F03-B24F-9328-7463B01F5A53}"/>
              </a:ext>
            </a:extLst>
          </p:cNvPr>
          <p:cNvCxnSpPr>
            <a:cxnSpLocks/>
          </p:cNvCxnSpPr>
          <p:nvPr/>
        </p:nvCxnSpPr>
        <p:spPr>
          <a:xfrm flipH="1">
            <a:off x="8484070" y="4382872"/>
            <a:ext cx="179270" cy="26943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551D210-E04A-B74C-8328-52B831F83671}"/>
              </a:ext>
            </a:extLst>
          </p:cNvPr>
          <p:cNvCxnSpPr>
            <a:cxnSpLocks/>
          </p:cNvCxnSpPr>
          <p:nvPr/>
        </p:nvCxnSpPr>
        <p:spPr>
          <a:xfrm flipH="1">
            <a:off x="8841514" y="4382870"/>
            <a:ext cx="179270" cy="26943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970F8B7-F11A-B54D-B03A-665B54D19F6A}"/>
              </a:ext>
            </a:extLst>
          </p:cNvPr>
          <p:cNvCxnSpPr>
            <a:cxnSpLocks/>
          </p:cNvCxnSpPr>
          <p:nvPr/>
        </p:nvCxnSpPr>
        <p:spPr>
          <a:xfrm flipH="1">
            <a:off x="9220435" y="4382870"/>
            <a:ext cx="179270" cy="26943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2632D3DC-B31D-4747-88E1-0E48B9F5C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117" y="3619640"/>
            <a:ext cx="843450" cy="43400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904E2CA-2280-9946-B2E9-84369634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907" y="3352511"/>
            <a:ext cx="398835" cy="205224"/>
          </a:xfrm>
          <a:prstGeom prst="rect">
            <a:avLst/>
          </a:prstGeom>
        </p:spPr>
      </p:pic>
      <p:sp>
        <p:nvSpPr>
          <p:cNvPr id="105" name="Oval 104">
            <a:extLst>
              <a:ext uri="{FF2B5EF4-FFF2-40B4-BE49-F238E27FC236}">
                <a16:creationId xmlns:a16="http://schemas.microsoft.com/office/drawing/2014/main" id="{7B818A11-FD58-B74B-A288-1F0981508665}"/>
              </a:ext>
            </a:extLst>
          </p:cNvPr>
          <p:cNvSpPr>
            <a:spLocks noChangeAspect="1"/>
          </p:cNvSpPr>
          <p:nvPr/>
        </p:nvSpPr>
        <p:spPr>
          <a:xfrm flipH="1">
            <a:off x="8523975" y="2866440"/>
            <a:ext cx="45719" cy="45719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7D1FA94-3071-D644-AC63-750B7474AB76}"/>
              </a:ext>
            </a:extLst>
          </p:cNvPr>
          <p:cNvSpPr>
            <a:spLocks noChangeAspect="1"/>
          </p:cNvSpPr>
          <p:nvPr/>
        </p:nvSpPr>
        <p:spPr>
          <a:xfrm>
            <a:off x="9032050" y="847523"/>
            <a:ext cx="272377" cy="272377"/>
          </a:xfrm>
          <a:prstGeom prst="ellipse">
            <a:avLst/>
          </a:prstGeom>
          <a:solidFill>
            <a:srgbClr val="FF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493408C-472C-1745-8AB8-7BBF99FD4C20}"/>
              </a:ext>
            </a:extLst>
          </p:cNvPr>
          <p:cNvSpPr>
            <a:spLocks noChangeAspect="1"/>
          </p:cNvSpPr>
          <p:nvPr/>
        </p:nvSpPr>
        <p:spPr>
          <a:xfrm>
            <a:off x="8795395" y="1312940"/>
            <a:ext cx="272377" cy="272377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B8300EE-93F4-2643-B921-719F3D06CFAF}"/>
              </a:ext>
            </a:extLst>
          </p:cNvPr>
          <p:cNvSpPr>
            <a:spLocks noChangeAspect="1"/>
          </p:cNvSpPr>
          <p:nvPr/>
        </p:nvSpPr>
        <p:spPr>
          <a:xfrm>
            <a:off x="8235125" y="227214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157958-0919-5748-8C38-37CFA4B30A62}"/>
              </a:ext>
            </a:extLst>
          </p:cNvPr>
          <p:cNvSpPr txBox="1"/>
          <p:nvPr/>
        </p:nvSpPr>
        <p:spPr>
          <a:xfrm>
            <a:off x="5415521" y="4864165"/>
            <a:ext cx="3068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4v1 Rectangular Rondo</a:t>
            </a:r>
          </a:p>
          <a:p>
            <a:r>
              <a:rPr lang="en-US" dirty="0"/>
              <a:t>• 5 minutes</a:t>
            </a:r>
          </a:p>
          <a:p>
            <a:r>
              <a:rPr lang="en-US" dirty="0"/>
              <a:t>• GK at base</a:t>
            </a:r>
          </a:p>
          <a:p>
            <a:r>
              <a:rPr lang="en-US" dirty="0"/>
              <a:t>• 1 or 2 touch if possible</a:t>
            </a:r>
          </a:p>
          <a:p>
            <a:r>
              <a:rPr lang="en-US" dirty="0"/>
              <a:t>• Focus on technique and making angles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4FE86CE-28AB-DF4F-9B48-349C03C28497}"/>
              </a:ext>
            </a:extLst>
          </p:cNvPr>
          <p:cNvSpPr>
            <a:spLocks noChangeAspect="1"/>
          </p:cNvSpPr>
          <p:nvPr/>
        </p:nvSpPr>
        <p:spPr>
          <a:xfrm>
            <a:off x="8664119" y="205779"/>
            <a:ext cx="180000" cy="180000"/>
          </a:xfrm>
          <a:prstGeom prst="ellipse">
            <a:avLst/>
          </a:prstGeom>
          <a:solidFill>
            <a:schemeClr val="accent6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C471938-2762-B547-A1BB-5602174B9DAC}"/>
              </a:ext>
            </a:extLst>
          </p:cNvPr>
          <p:cNvCxnSpPr>
            <a:cxnSpLocks/>
          </p:cNvCxnSpPr>
          <p:nvPr/>
        </p:nvCxnSpPr>
        <p:spPr>
          <a:xfrm>
            <a:off x="9791406" y="232267"/>
            <a:ext cx="0" cy="211877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C468127-250E-2644-9913-330535767B82}"/>
              </a:ext>
            </a:extLst>
          </p:cNvPr>
          <p:cNvGrpSpPr/>
          <p:nvPr/>
        </p:nvGrpSpPr>
        <p:grpSpPr>
          <a:xfrm>
            <a:off x="10364533" y="3030153"/>
            <a:ext cx="1449143" cy="1434333"/>
            <a:chOff x="1174553" y="1740234"/>
            <a:chExt cx="2538198" cy="3232709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FCE8C49-7421-8542-A5B3-C254702F6BD6}"/>
                </a:ext>
              </a:extLst>
            </p:cNvPr>
            <p:cNvCxnSpPr>
              <a:cxnSpLocks/>
            </p:cNvCxnSpPr>
            <p:nvPr/>
          </p:nvCxnSpPr>
          <p:spPr>
            <a:xfrm>
              <a:off x="1179759" y="1746966"/>
              <a:ext cx="0" cy="3224051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7D18168-6B47-6440-91D6-AD1491AC9BE4}"/>
                </a:ext>
              </a:extLst>
            </p:cNvPr>
            <p:cNvCxnSpPr>
              <a:cxnSpLocks/>
            </p:cNvCxnSpPr>
            <p:nvPr/>
          </p:nvCxnSpPr>
          <p:spPr>
            <a:xfrm>
              <a:off x="3712751" y="1740234"/>
              <a:ext cx="0" cy="3224051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33CF443-24CD-1143-900D-7EBD643FF5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9760" y="4972691"/>
              <a:ext cx="2532991" cy="252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677A5F4-2B27-E447-B400-8842257EA7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4553" y="1749051"/>
              <a:ext cx="2532991" cy="252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Oval 119">
            <a:extLst>
              <a:ext uri="{FF2B5EF4-FFF2-40B4-BE49-F238E27FC236}">
                <a16:creationId xmlns:a16="http://schemas.microsoft.com/office/drawing/2014/main" id="{782910BA-DA19-5A47-8A7F-AA445C2772B8}"/>
              </a:ext>
            </a:extLst>
          </p:cNvPr>
          <p:cNvSpPr>
            <a:spLocks noChangeAspect="1"/>
          </p:cNvSpPr>
          <p:nvPr/>
        </p:nvSpPr>
        <p:spPr>
          <a:xfrm>
            <a:off x="8402324" y="429634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69504"/>
      </p:ext>
    </p:extLst>
  </p:cSld>
  <p:clrMapOvr>
    <a:masterClrMapping/>
  </p:clrMapOvr>
  <p:transition spd="slow" advClick="0" advTm="2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551751F5-B268-2347-B58B-5F12EF8EB63E}"/>
              </a:ext>
            </a:extLst>
          </p:cNvPr>
          <p:cNvSpPr txBox="1"/>
          <p:nvPr/>
        </p:nvSpPr>
        <p:spPr>
          <a:xfrm>
            <a:off x="-623908" y="0"/>
            <a:ext cx="2152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GriffinFtbl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8D16285-C7F3-FA4A-956E-FD9688DE37A5}"/>
              </a:ext>
            </a:extLst>
          </p:cNvPr>
          <p:cNvGrpSpPr>
            <a:grpSpLocks noChangeAspect="1"/>
          </p:cNvGrpSpPr>
          <p:nvPr/>
        </p:nvGrpSpPr>
        <p:grpSpPr>
          <a:xfrm>
            <a:off x="1225846" y="361267"/>
            <a:ext cx="9740307" cy="5844183"/>
            <a:chOff x="2493818" y="1267691"/>
            <a:chExt cx="7204364" cy="4322618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F4550B0-727D-3047-95C0-4FB394AED8E9}"/>
                </a:ext>
              </a:extLst>
            </p:cNvPr>
            <p:cNvGrpSpPr/>
            <p:nvPr/>
          </p:nvGrpSpPr>
          <p:grpSpPr>
            <a:xfrm>
              <a:off x="2493818" y="1267691"/>
              <a:ext cx="7204364" cy="4322618"/>
              <a:chOff x="1385454" y="1163782"/>
              <a:chExt cx="7204364" cy="4322618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EB13C90-52E3-5C49-99B4-E56795C5E1A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5455" y="1163782"/>
                <a:ext cx="0" cy="43226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6ABCE14C-CEB5-1848-8ADF-CC36D151FB4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1385454" y="5486400"/>
                <a:ext cx="720436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518398B1-17DA-E64F-9BFD-0787613BA91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589818" y="1163782"/>
                <a:ext cx="0" cy="43226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2D3743F-07BC-C24A-BE9A-D73CAF87E11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1385455" y="1163782"/>
                <a:ext cx="720436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578A9A6-F635-A64C-BE84-D493880DFE5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4987636" y="1163782"/>
                <a:ext cx="0" cy="43226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B0132BA-A83C-B648-A832-141507F83B8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5454" y="2930235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935F0233-401F-6E4F-8716-7C227423B1F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5454" y="3699164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9AC161C-C9FE-6947-B1F0-CFC6EF9050B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787236" y="2930235"/>
                <a:ext cx="0" cy="78971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55B3F7C-CAFD-2149-B106-59615DB4E40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174182" y="2923308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FDA7873-B2DE-5940-BF6B-498C8C36CED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174182" y="3692237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67FD9A3F-A2AA-9640-B487-3B2D4C9F627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174182" y="2923308"/>
                <a:ext cx="0" cy="78971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94C9B1D-BD7B-B545-BC85-B6B14C5D802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604656" y="2150916"/>
                <a:ext cx="0" cy="23310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5FD379C-3DD8-C147-8464-931EAEA2EE4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399310" y="2150915"/>
                <a:ext cx="120534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153F1740-10A5-764B-919C-454BEAC689E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370617" y="2150915"/>
                <a:ext cx="120534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29D6C91-F36A-1846-9878-08B30CD9DF8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399310" y="4481947"/>
                <a:ext cx="1212273" cy="173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4ACEA95-7C9A-7B43-A887-9B0144EA74B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363691" y="4481946"/>
                <a:ext cx="120534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114426FB-37CF-5046-AFF9-76D9242B1AB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377546" y="2150915"/>
                <a:ext cx="0" cy="23310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864A80D-D1E6-E34F-8E7E-3C520F4A15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8399" y="3101400"/>
              <a:ext cx="655200" cy="65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3" name="Oval 152">
            <a:extLst>
              <a:ext uri="{FF2B5EF4-FFF2-40B4-BE49-F238E27FC236}">
                <a16:creationId xmlns:a16="http://schemas.microsoft.com/office/drawing/2014/main" id="{0B84EF64-5A9D-1547-ADD9-CD4624CB94F2}"/>
              </a:ext>
            </a:extLst>
          </p:cNvPr>
          <p:cNvSpPr>
            <a:spLocks noChangeAspect="1"/>
          </p:cNvSpPr>
          <p:nvPr/>
        </p:nvSpPr>
        <p:spPr>
          <a:xfrm>
            <a:off x="394801" y="2598606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B7EE8F0-3792-8B4C-97CD-5334BD872473}"/>
              </a:ext>
            </a:extLst>
          </p:cNvPr>
          <p:cNvSpPr>
            <a:spLocks noChangeAspect="1"/>
          </p:cNvSpPr>
          <p:nvPr/>
        </p:nvSpPr>
        <p:spPr>
          <a:xfrm>
            <a:off x="477713" y="390307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18C6C59-FA46-524B-A268-E6B6D965513F}"/>
              </a:ext>
            </a:extLst>
          </p:cNvPr>
          <p:cNvSpPr>
            <a:spLocks noChangeAspect="1"/>
          </p:cNvSpPr>
          <p:nvPr/>
        </p:nvSpPr>
        <p:spPr>
          <a:xfrm>
            <a:off x="463599" y="1556386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DA808C4A-62EA-DE42-B987-C39FBE04B891}"/>
              </a:ext>
            </a:extLst>
          </p:cNvPr>
          <p:cNvSpPr>
            <a:spLocks noChangeAspect="1"/>
          </p:cNvSpPr>
          <p:nvPr/>
        </p:nvSpPr>
        <p:spPr>
          <a:xfrm>
            <a:off x="3427601" y="3206197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accent1"/>
              </a:solidFill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C045B16-C1FC-6A49-8EBC-ACEC1369684E}"/>
              </a:ext>
            </a:extLst>
          </p:cNvPr>
          <p:cNvSpPr>
            <a:spLocks noChangeAspect="1"/>
          </p:cNvSpPr>
          <p:nvPr/>
        </p:nvSpPr>
        <p:spPr>
          <a:xfrm>
            <a:off x="636988" y="1337203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F8D0E7C-E315-A14A-BD60-F94469877237}"/>
              </a:ext>
            </a:extLst>
          </p:cNvPr>
          <p:cNvSpPr>
            <a:spLocks noChangeAspect="1"/>
          </p:cNvSpPr>
          <p:nvPr/>
        </p:nvSpPr>
        <p:spPr>
          <a:xfrm>
            <a:off x="8504523" y="2788182"/>
            <a:ext cx="180000" cy="180000"/>
          </a:xfrm>
          <a:prstGeom prst="ellipse">
            <a:avLst/>
          </a:prstGeom>
          <a:solidFill>
            <a:srgbClr val="FD48F6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5DCA5C9-6F71-AD4D-9ED9-DCE87D8DFD77}"/>
              </a:ext>
            </a:extLst>
          </p:cNvPr>
          <p:cNvSpPr>
            <a:spLocks noChangeAspect="1"/>
          </p:cNvSpPr>
          <p:nvPr/>
        </p:nvSpPr>
        <p:spPr>
          <a:xfrm>
            <a:off x="463599" y="3056477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6175354-4984-CB48-838D-340BD6020047}"/>
              </a:ext>
            </a:extLst>
          </p:cNvPr>
          <p:cNvCxnSpPr>
            <a:cxnSpLocks/>
          </p:cNvCxnSpPr>
          <p:nvPr/>
        </p:nvCxnSpPr>
        <p:spPr>
          <a:xfrm flipV="1">
            <a:off x="-168903" y="2885608"/>
            <a:ext cx="924281" cy="8985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73B547B-9C78-C24A-8C89-746D4CECC57B}"/>
              </a:ext>
            </a:extLst>
          </p:cNvPr>
          <p:cNvCxnSpPr>
            <a:cxnSpLocks/>
          </p:cNvCxnSpPr>
          <p:nvPr/>
        </p:nvCxnSpPr>
        <p:spPr>
          <a:xfrm flipH="1" flipV="1">
            <a:off x="267956" y="2386088"/>
            <a:ext cx="342353" cy="1170293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F5CD1AF2-E3FB-D547-8FBE-A3BCBD7E8DF8}"/>
              </a:ext>
            </a:extLst>
          </p:cNvPr>
          <p:cNvSpPr txBox="1"/>
          <p:nvPr/>
        </p:nvSpPr>
        <p:spPr>
          <a:xfrm>
            <a:off x="30209" y="3773260"/>
            <a:ext cx="566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LW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77B43D08-753C-0349-A1C8-DED76FC458AD}"/>
              </a:ext>
            </a:extLst>
          </p:cNvPr>
          <p:cNvSpPr txBox="1"/>
          <p:nvPr/>
        </p:nvSpPr>
        <p:spPr>
          <a:xfrm>
            <a:off x="466899" y="5203195"/>
            <a:ext cx="566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ST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F478F79-DF6E-1647-96FB-C91562293633}"/>
              </a:ext>
            </a:extLst>
          </p:cNvPr>
          <p:cNvSpPr txBox="1"/>
          <p:nvPr/>
        </p:nvSpPr>
        <p:spPr>
          <a:xfrm>
            <a:off x="-51842" y="4998129"/>
            <a:ext cx="566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8764FE3-9BC7-1042-8576-ED5F1522276F}"/>
              </a:ext>
            </a:extLst>
          </p:cNvPr>
          <p:cNvSpPr txBox="1"/>
          <p:nvPr/>
        </p:nvSpPr>
        <p:spPr>
          <a:xfrm>
            <a:off x="138605" y="4404032"/>
            <a:ext cx="6565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LC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M/CB</a:t>
            </a:r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06004C1-BB10-7E46-A86A-5B12FB63471D}"/>
              </a:ext>
            </a:extLst>
          </p:cNvPr>
          <p:cNvSpPr txBox="1"/>
          <p:nvPr/>
        </p:nvSpPr>
        <p:spPr>
          <a:xfrm>
            <a:off x="255820" y="5725736"/>
            <a:ext cx="566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A6C65E9-CF25-4443-9427-01342E8E3D26}"/>
              </a:ext>
            </a:extLst>
          </p:cNvPr>
          <p:cNvSpPr txBox="1"/>
          <p:nvPr/>
        </p:nvSpPr>
        <p:spPr>
          <a:xfrm>
            <a:off x="-65861" y="3952325"/>
            <a:ext cx="566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LB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8C27F75-4AF1-294C-8CDE-18B68196EA8C}"/>
              </a:ext>
            </a:extLst>
          </p:cNvPr>
          <p:cNvSpPr txBox="1"/>
          <p:nvPr/>
        </p:nvSpPr>
        <p:spPr>
          <a:xfrm>
            <a:off x="9154" y="5252045"/>
            <a:ext cx="566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RB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E289ED1-526E-CA4A-8D5C-368E72CEE7AE}"/>
              </a:ext>
            </a:extLst>
          </p:cNvPr>
          <p:cNvSpPr txBox="1"/>
          <p:nvPr/>
        </p:nvSpPr>
        <p:spPr>
          <a:xfrm>
            <a:off x="-107797" y="5584069"/>
            <a:ext cx="566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SS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74DF46AD-D959-7C42-9096-6425F3BADFC7}"/>
              </a:ext>
            </a:extLst>
          </p:cNvPr>
          <p:cNvSpPr txBox="1"/>
          <p:nvPr/>
        </p:nvSpPr>
        <p:spPr>
          <a:xfrm>
            <a:off x="217395" y="4146068"/>
            <a:ext cx="566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CB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7F904F7-41B9-4C4B-87CB-3917CA32AE54}"/>
              </a:ext>
            </a:extLst>
          </p:cNvPr>
          <p:cNvSpPr txBox="1"/>
          <p:nvPr/>
        </p:nvSpPr>
        <p:spPr>
          <a:xfrm>
            <a:off x="228681" y="4879237"/>
            <a:ext cx="566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CB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C7F24D1A-5681-6B48-A6CF-ED9CAAEFF7B9}"/>
              </a:ext>
            </a:extLst>
          </p:cNvPr>
          <p:cNvSpPr txBox="1"/>
          <p:nvPr/>
        </p:nvSpPr>
        <p:spPr>
          <a:xfrm>
            <a:off x="95659" y="4614722"/>
            <a:ext cx="6565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M/CB</a:t>
            </a:r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966F2927-2CF3-7D4C-ABF3-688E7061FD7A}"/>
              </a:ext>
            </a:extLst>
          </p:cNvPr>
          <p:cNvSpPr>
            <a:spLocks noChangeAspect="1"/>
          </p:cNvSpPr>
          <p:nvPr/>
        </p:nvSpPr>
        <p:spPr>
          <a:xfrm>
            <a:off x="295798" y="861074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accent6"/>
              </a:solidFill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1BFF7C58-E0A6-A440-A5A2-B030297BFFC0}"/>
              </a:ext>
            </a:extLst>
          </p:cNvPr>
          <p:cNvSpPr>
            <a:spLocks noChangeAspect="1"/>
          </p:cNvSpPr>
          <p:nvPr/>
        </p:nvSpPr>
        <p:spPr>
          <a:xfrm>
            <a:off x="1363729" y="3167949"/>
            <a:ext cx="180000" cy="180000"/>
          </a:xfrm>
          <a:prstGeom prst="ellipse">
            <a:avLst/>
          </a:prstGeom>
          <a:solidFill>
            <a:srgbClr val="7030A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accent1"/>
              </a:solidFill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0128BB0-FFD5-F841-B370-4CAD61328534}"/>
              </a:ext>
            </a:extLst>
          </p:cNvPr>
          <p:cNvCxnSpPr>
            <a:cxnSpLocks/>
            <a:stCxn id="239" idx="0"/>
          </p:cNvCxnSpPr>
          <p:nvPr/>
        </p:nvCxnSpPr>
        <p:spPr>
          <a:xfrm flipH="1" flipV="1">
            <a:off x="3674778" y="1230511"/>
            <a:ext cx="91266" cy="125702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ED3B075E-14B9-374E-8711-BEA6B8ED09C0}"/>
              </a:ext>
            </a:extLst>
          </p:cNvPr>
          <p:cNvCxnSpPr>
            <a:cxnSpLocks/>
          </p:cNvCxnSpPr>
          <p:nvPr/>
        </p:nvCxnSpPr>
        <p:spPr>
          <a:xfrm flipV="1">
            <a:off x="4148562" y="3787115"/>
            <a:ext cx="0" cy="107147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7851323-4E2E-124D-911D-C2DA40DFA61E}"/>
              </a:ext>
            </a:extLst>
          </p:cNvPr>
          <p:cNvCxnSpPr>
            <a:cxnSpLocks/>
          </p:cNvCxnSpPr>
          <p:nvPr/>
        </p:nvCxnSpPr>
        <p:spPr>
          <a:xfrm flipH="1">
            <a:off x="2782108" y="1704820"/>
            <a:ext cx="3330403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213">
            <a:extLst>
              <a:ext uri="{FF2B5EF4-FFF2-40B4-BE49-F238E27FC236}">
                <a16:creationId xmlns:a16="http://schemas.microsoft.com/office/drawing/2014/main" id="{6696FE0A-4B68-7B48-8FBB-D375B32058D6}"/>
              </a:ext>
            </a:extLst>
          </p:cNvPr>
          <p:cNvSpPr>
            <a:spLocks noChangeAspect="1"/>
          </p:cNvSpPr>
          <p:nvPr/>
        </p:nvSpPr>
        <p:spPr>
          <a:xfrm>
            <a:off x="9038413" y="3181649"/>
            <a:ext cx="180000" cy="180000"/>
          </a:xfrm>
          <a:prstGeom prst="ellipse">
            <a:avLst/>
          </a:prstGeom>
          <a:solidFill>
            <a:srgbClr val="7030A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accent1"/>
              </a:solidFill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E1EF22F-BB7A-0746-984D-452C97EB7B24}"/>
              </a:ext>
            </a:extLst>
          </p:cNvPr>
          <p:cNvSpPr>
            <a:spLocks noChangeAspect="1"/>
          </p:cNvSpPr>
          <p:nvPr/>
        </p:nvSpPr>
        <p:spPr>
          <a:xfrm>
            <a:off x="8478589" y="3510877"/>
            <a:ext cx="180000" cy="180000"/>
          </a:xfrm>
          <a:prstGeom prst="ellipse">
            <a:avLst/>
          </a:prstGeom>
          <a:solidFill>
            <a:srgbClr val="FD48F6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C5DBE483-6B29-F545-BF1E-CDD6E6243631}"/>
              </a:ext>
            </a:extLst>
          </p:cNvPr>
          <p:cNvSpPr>
            <a:spLocks noChangeAspect="1"/>
          </p:cNvSpPr>
          <p:nvPr/>
        </p:nvSpPr>
        <p:spPr>
          <a:xfrm>
            <a:off x="8087906" y="3181649"/>
            <a:ext cx="180000" cy="180000"/>
          </a:xfrm>
          <a:prstGeom prst="ellipse">
            <a:avLst/>
          </a:prstGeom>
          <a:solidFill>
            <a:srgbClr val="FD48F6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30BEA3B3-BD21-7946-A52B-F81D05F2EF17}"/>
              </a:ext>
            </a:extLst>
          </p:cNvPr>
          <p:cNvSpPr>
            <a:spLocks noChangeAspect="1"/>
          </p:cNvSpPr>
          <p:nvPr/>
        </p:nvSpPr>
        <p:spPr>
          <a:xfrm>
            <a:off x="7574616" y="3161194"/>
            <a:ext cx="180000" cy="180000"/>
          </a:xfrm>
          <a:prstGeom prst="ellipse">
            <a:avLst/>
          </a:prstGeom>
          <a:solidFill>
            <a:srgbClr val="FD48F6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17BAB2C0-C2CE-F549-B237-2ECE8CD81165}"/>
              </a:ext>
            </a:extLst>
          </p:cNvPr>
          <p:cNvSpPr>
            <a:spLocks noChangeAspect="1"/>
          </p:cNvSpPr>
          <p:nvPr/>
        </p:nvSpPr>
        <p:spPr>
          <a:xfrm>
            <a:off x="7961937" y="3759557"/>
            <a:ext cx="180000" cy="180000"/>
          </a:xfrm>
          <a:prstGeom prst="ellipse">
            <a:avLst/>
          </a:prstGeom>
          <a:solidFill>
            <a:srgbClr val="FD48F6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8C9948D9-77A4-734C-9679-A4A6C2854FDB}"/>
              </a:ext>
            </a:extLst>
          </p:cNvPr>
          <p:cNvSpPr>
            <a:spLocks noChangeAspect="1"/>
          </p:cNvSpPr>
          <p:nvPr/>
        </p:nvSpPr>
        <p:spPr>
          <a:xfrm>
            <a:off x="7958885" y="2562554"/>
            <a:ext cx="180000" cy="180000"/>
          </a:xfrm>
          <a:prstGeom prst="ellipse">
            <a:avLst/>
          </a:prstGeom>
          <a:solidFill>
            <a:srgbClr val="FD48F6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A670EA5A-A8B0-9242-B35A-AC84467B5F16}"/>
              </a:ext>
            </a:extLst>
          </p:cNvPr>
          <p:cNvCxnSpPr>
            <a:cxnSpLocks/>
          </p:cNvCxnSpPr>
          <p:nvPr/>
        </p:nvCxnSpPr>
        <p:spPr>
          <a:xfrm flipH="1">
            <a:off x="2765595" y="4847426"/>
            <a:ext cx="3330403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1A41C4BF-A8FF-7B48-898F-7E1A08C81C55}"/>
              </a:ext>
            </a:extLst>
          </p:cNvPr>
          <p:cNvCxnSpPr>
            <a:cxnSpLocks/>
          </p:cNvCxnSpPr>
          <p:nvPr/>
        </p:nvCxnSpPr>
        <p:spPr>
          <a:xfrm flipH="1" flipV="1">
            <a:off x="2850697" y="3801161"/>
            <a:ext cx="3261814" cy="635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924249BA-EB64-C146-88EA-88AEC1769258}"/>
              </a:ext>
            </a:extLst>
          </p:cNvPr>
          <p:cNvCxnSpPr>
            <a:cxnSpLocks/>
          </p:cNvCxnSpPr>
          <p:nvPr/>
        </p:nvCxnSpPr>
        <p:spPr>
          <a:xfrm flipV="1">
            <a:off x="4148562" y="1678036"/>
            <a:ext cx="0" cy="107147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B55AA74D-3480-3C47-ACD0-2AD348807FCC}"/>
              </a:ext>
            </a:extLst>
          </p:cNvPr>
          <p:cNvCxnSpPr>
            <a:cxnSpLocks/>
          </p:cNvCxnSpPr>
          <p:nvPr/>
        </p:nvCxnSpPr>
        <p:spPr>
          <a:xfrm flipH="1" flipV="1">
            <a:off x="2863952" y="2749330"/>
            <a:ext cx="3261814" cy="635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F26B2985-063D-D648-8B9E-3F625DE93DF6}"/>
              </a:ext>
            </a:extLst>
          </p:cNvPr>
          <p:cNvSpPr>
            <a:spLocks noChangeAspect="1"/>
          </p:cNvSpPr>
          <p:nvPr/>
        </p:nvSpPr>
        <p:spPr>
          <a:xfrm>
            <a:off x="6506311" y="1041074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4F60E29-9159-074C-ACBB-8AABF89B7BF2}"/>
              </a:ext>
            </a:extLst>
          </p:cNvPr>
          <p:cNvSpPr>
            <a:spLocks noChangeAspect="1"/>
          </p:cNvSpPr>
          <p:nvPr/>
        </p:nvSpPr>
        <p:spPr>
          <a:xfrm>
            <a:off x="4046047" y="3490017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F4F650F9-C7F8-6042-971B-B8B7CFEEE172}"/>
              </a:ext>
            </a:extLst>
          </p:cNvPr>
          <p:cNvSpPr>
            <a:spLocks noChangeAspect="1"/>
          </p:cNvSpPr>
          <p:nvPr/>
        </p:nvSpPr>
        <p:spPr>
          <a:xfrm>
            <a:off x="4070305" y="2897622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E0A32EBC-FADA-284F-8245-48196DC84D76}"/>
              </a:ext>
            </a:extLst>
          </p:cNvPr>
          <p:cNvSpPr>
            <a:spLocks noChangeAspect="1"/>
          </p:cNvSpPr>
          <p:nvPr/>
        </p:nvSpPr>
        <p:spPr>
          <a:xfrm>
            <a:off x="4061059" y="1865689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38DF593A-A092-8746-8740-6C231A96D2EA}"/>
              </a:ext>
            </a:extLst>
          </p:cNvPr>
          <p:cNvSpPr>
            <a:spLocks noChangeAspect="1"/>
          </p:cNvSpPr>
          <p:nvPr/>
        </p:nvSpPr>
        <p:spPr>
          <a:xfrm>
            <a:off x="6766758" y="1466386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4EC41DE-BE14-C143-B911-E3B3FF17E342}"/>
              </a:ext>
            </a:extLst>
          </p:cNvPr>
          <p:cNvSpPr>
            <a:spLocks noChangeAspect="1"/>
          </p:cNvSpPr>
          <p:nvPr/>
        </p:nvSpPr>
        <p:spPr>
          <a:xfrm>
            <a:off x="6456124" y="1726516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8448A70A-60DC-EC48-B8C5-FC3BDA1AFA35}"/>
              </a:ext>
            </a:extLst>
          </p:cNvPr>
          <p:cNvSpPr>
            <a:spLocks noChangeAspect="1"/>
          </p:cNvSpPr>
          <p:nvPr/>
        </p:nvSpPr>
        <p:spPr>
          <a:xfrm>
            <a:off x="5824873" y="3236722"/>
            <a:ext cx="180000" cy="180000"/>
          </a:xfrm>
          <a:prstGeom prst="ellipse">
            <a:avLst/>
          </a:prstGeom>
          <a:solidFill>
            <a:srgbClr val="7030A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accent1"/>
              </a:solidFill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5F55A2A3-7A90-424C-9B98-3BDB1CADD077}"/>
              </a:ext>
            </a:extLst>
          </p:cNvPr>
          <p:cNvSpPr>
            <a:spLocks noChangeAspect="1"/>
          </p:cNvSpPr>
          <p:nvPr/>
        </p:nvSpPr>
        <p:spPr>
          <a:xfrm>
            <a:off x="4058562" y="4477948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B027B50C-BBC9-7A4D-8EF3-C4B6C15DD6EA}"/>
              </a:ext>
            </a:extLst>
          </p:cNvPr>
          <p:cNvSpPr>
            <a:spLocks noChangeAspect="1"/>
          </p:cNvSpPr>
          <p:nvPr/>
        </p:nvSpPr>
        <p:spPr>
          <a:xfrm>
            <a:off x="2981510" y="4558518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3DA2A949-A464-9844-B38E-FD25C24FC12C}"/>
              </a:ext>
            </a:extLst>
          </p:cNvPr>
          <p:cNvSpPr>
            <a:spLocks noChangeAspect="1"/>
          </p:cNvSpPr>
          <p:nvPr/>
        </p:nvSpPr>
        <p:spPr>
          <a:xfrm>
            <a:off x="2993285" y="1758615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3CE66190-3530-9D4C-831F-E79FCC18BFCA}"/>
              </a:ext>
            </a:extLst>
          </p:cNvPr>
          <p:cNvSpPr>
            <a:spLocks noChangeAspect="1"/>
          </p:cNvSpPr>
          <p:nvPr/>
        </p:nvSpPr>
        <p:spPr>
          <a:xfrm>
            <a:off x="3004722" y="3669557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BDA707E8-D6D7-564D-82A3-B2908C36D3F7}"/>
              </a:ext>
            </a:extLst>
          </p:cNvPr>
          <p:cNvSpPr>
            <a:spLocks noChangeAspect="1"/>
          </p:cNvSpPr>
          <p:nvPr/>
        </p:nvSpPr>
        <p:spPr>
          <a:xfrm>
            <a:off x="2978493" y="2672543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74027E2E-8CB6-F949-BC3B-0A39728D4553}"/>
              </a:ext>
            </a:extLst>
          </p:cNvPr>
          <p:cNvSpPr>
            <a:spLocks noChangeAspect="1"/>
          </p:cNvSpPr>
          <p:nvPr/>
        </p:nvSpPr>
        <p:spPr>
          <a:xfrm>
            <a:off x="5458587" y="2659330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1E4F7F9-6FA2-F54E-AC60-EBA15E558FD1}"/>
              </a:ext>
            </a:extLst>
          </p:cNvPr>
          <p:cNvSpPr>
            <a:spLocks noChangeAspect="1"/>
          </p:cNvSpPr>
          <p:nvPr/>
        </p:nvSpPr>
        <p:spPr>
          <a:xfrm>
            <a:off x="4755228" y="1636516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EF847F4-EB62-3D49-9DD6-4DD1A15CCBC9}"/>
              </a:ext>
            </a:extLst>
          </p:cNvPr>
          <p:cNvSpPr>
            <a:spLocks noChangeAspect="1"/>
          </p:cNvSpPr>
          <p:nvPr/>
        </p:nvSpPr>
        <p:spPr>
          <a:xfrm>
            <a:off x="4644071" y="3112862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B3A14FF1-494E-9348-9830-705B5A506869}"/>
              </a:ext>
            </a:extLst>
          </p:cNvPr>
          <p:cNvSpPr>
            <a:spLocks noChangeAspect="1"/>
          </p:cNvSpPr>
          <p:nvPr/>
        </p:nvSpPr>
        <p:spPr>
          <a:xfrm>
            <a:off x="5454353" y="3658055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90759A8-0482-1742-A3C4-FE98D0AC42C5}"/>
              </a:ext>
            </a:extLst>
          </p:cNvPr>
          <p:cNvSpPr>
            <a:spLocks noChangeAspect="1"/>
          </p:cNvSpPr>
          <p:nvPr/>
        </p:nvSpPr>
        <p:spPr>
          <a:xfrm>
            <a:off x="3546454" y="5302537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5E80F9C5-F959-4341-AD1D-3361B51CBC47}"/>
              </a:ext>
            </a:extLst>
          </p:cNvPr>
          <p:cNvSpPr>
            <a:spLocks noChangeAspect="1"/>
          </p:cNvSpPr>
          <p:nvPr/>
        </p:nvSpPr>
        <p:spPr>
          <a:xfrm>
            <a:off x="4738513" y="4778638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47FF7EEC-8639-DB42-A425-4C1088C8B7E8}"/>
              </a:ext>
            </a:extLst>
          </p:cNvPr>
          <p:cNvSpPr>
            <a:spLocks noChangeAspect="1"/>
          </p:cNvSpPr>
          <p:nvPr/>
        </p:nvSpPr>
        <p:spPr>
          <a:xfrm>
            <a:off x="3570923" y="1050511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80750A09-4C87-384C-A23D-768993A20B22}"/>
              </a:ext>
            </a:extLst>
          </p:cNvPr>
          <p:cNvSpPr>
            <a:spLocks noChangeAspect="1"/>
          </p:cNvSpPr>
          <p:nvPr/>
        </p:nvSpPr>
        <p:spPr>
          <a:xfrm>
            <a:off x="3676044" y="2487537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DB859A38-96F5-5141-AD23-3BC2940A177F}"/>
              </a:ext>
            </a:extLst>
          </p:cNvPr>
          <p:cNvSpPr>
            <a:spLocks noChangeAspect="1"/>
          </p:cNvSpPr>
          <p:nvPr/>
        </p:nvSpPr>
        <p:spPr>
          <a:xfrm>
            <a:off x="3676044" y="3882949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AEDA7563-9752-814A-A2CF-E3B0C3BE715F}"/>
              </a:ext>
            </a:extLst>
          </p:cNvPr>
          <p:cNvCxnSpPr>
            <a:cxnSpLocks/>
            <a:stCxn id="201" idx="1"/>
          </p:cNvCxnSpPr>
          <p:nvPr/>
        </p:nvCxnSpPr>
        <p:spPr>
          <a:xfrm flipH="1" flipV="1">
            <a:off x="3745002" y="1188220"/>
            <a:ext cx="1036586" cy="47465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FD49A285-3DD3-B342-99E4-32724F455733}"/>
              </a:ext>
            </a:extLst>
          </p:cNvPr>
          <p:cNvCxnSpPr>
            <a:cxnSpLocks/>
            <a:stCxn id="201" idx="3"/>
          </p:cNvCxnSpPr>
          <p:nvPr/>
        </p:nvCxnSpPr>
        <p:spPr>
          <a:xfrm flipH="1">
            <a:off x="3842078" y="1790156"/>
            <a:ext cx="939510" cy="72820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D0B3176D-D5C1-1D4D-AE2B-CFB3C2C0DB63}"/>
              </a:ext>
            </a:extLst>
          </p:cNvPr>
          <p:cNvCxnSpPr>
            <a:cxnSpLocks/>
            <a:stCxn id="240" idx="4"/>
          </p:cNvCxnSpPr>
          <p:nvPr/>
        </p:nvCxnSpPr>
        <p:spPr>
          <a:xfrm flipH="1">
            <a:off x="3639156" y="4062949"/>
            <a:ext cx="126888" cy="123958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F9EA110A-F135-7D4C-9393-C49E2DDE1C00}"/>
              </a:ext>
            </a:extLst>
          </p:cNvPr>
          <p:cNvCxnSpPr>
            <a:cxnSpLocks/>
            <a:stCxn id="237" idx="3"/>
          </p:cNvCxnSpPr>
          <p:nvPr/>
        </p:nvCxnSpPr>
        <p:spPr>
          <a:xfrm flipH="1">
            <a:off x="3736493" y="4932278"/>
            <a:ext cx="1028380" cy="41336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478A4611-1179-9840-99C3-AA4C0FD081E7}"/>
              </a:ext>
            </a:extLst>
          </p:cNvPr>
          <p:cNvCxnSpPr>
            <a:cxnSpLocks/>
            <a:stCxn id="240" idx="5"/>
            <a:endCxn id="237" idx="1"/>
          </p:cNvCxnSpPr>
          <p:nvPr/>
        </p:nvCxnSpPr>
        <p:spPr>
          <a:xfrm>
            <a:off x="3829684" y="4036589"/>
            <a:ext cx="935189" cy="768409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180971"/>
      </p:ext>
    </p:extLst>
  </p:cSld>
  <p:clrMapOvr>
    <a:masterClrMapping/>
  </p:clrMapOvr>
  <p:transition spd="slow" advClick="0" advTm="2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E6F6F18-3224-CD4A-BAFC-B3ECA7E7AF89}"/>
              </a:ext>
            </a:extLst>
          </p:cNvPr>
          <p:cNvCxnSpPr>
            <a:cxnSpLocks/>
          </p:cNvCxnSpPr>
          <p:nvPr/>
        </p:nvCxnSpPr>
        <p:spPr>
          <a:xfrm>
            <a:off x="326632" y="3821607"/>
            <a:ext cx="381835" cy="105790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51751F5-B268-2347-B58B-5F12EF8EB63E}"/>
              </a:ext>
            </a:extLst>
          </p:cNvPr>
          <p:cNvSpPr txBox="1"/>
          <p:nvPr/>
        </p:nvSpPr>
        <p:spPr>
          <a:xfrm>
            <a:off x="-623908" y="0"/>
            <a:ext cx="2152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GriffinFtbl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8D16285-C7F3-FA4A-956E-FD9688DE37A5}"/>
              </a:ext>
            </a:extLst>
          </p:cNvPr>
          <p:cNvGrpSpPr>
            <a:grpSpLocks noChangeAspect="1"/>
          </p:cNvGrpSpPr>
          <p:nvPr/>
        </p:nvGrpSpPr>
        <p:grpSpPr>
          <a:xfrm>
            <a:off x="1225846" y="486581"/>
            <a:ext cx="9740307" cy="5844183"/>
            <a:chOff x="2493818" y="1267691"/>
            <a:chExt cx="7204364" cy="4322618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F4550B0-727D-3047-95C0-4FB394AED8E9}"/>
                </a:ext>
              </a:extLst>
            </p:cNvPr>
            <p:cNvGrpSpPr/>
            <p:nvPr/>
          </p:nvGrpSpPr>
          <p:grpSpPr>
            <a:xfrm>
              <a:off x="2493818" y="1267691"/>
              <a:ext cx="7204364" cy="4322618"/>
              <a:chOff x="1385454" y="1163782"/>
              <a:chExt cx="7204364" cy="4322618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EB13C90-52E3-5C49-99B4-E56795C5E1A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5455" y="1163782"/>
                <a:ext cx="0" cy="43226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6ABCE14C-CEB5-1848-8ADF-CC36D151FB4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1385454" y="5486400"/>
                <a:ext cx="720436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518398B1-17DA-E64F-9BFD-0787613BA91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589818" y="1163782"/>
                <a:ext cx="0" cy="43226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2D3743F-07BC-C24A-BE9A-D73CAF87E11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1385455" y="1163782"/>
                <a:ext cx="720436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578A9A6-F635-A64C-BE84-D493880DFE5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4987636" y="1163782"/>
                <a:ext cx="0" cy="43226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B0132BA-A83C-B648-A832-141507F83B8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5454" y="2930235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935F0233-401F-6E4F-8716-7C227423B1F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5454" y="3699164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9AC161C-C9FE-6947-B1F0-CFC6EF9050B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787236" y="2930235"/>
                <a:ext cx="0" cy="78971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55B3F7C-CAFD-2149-B106-59615DB4E40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174182" y="2923308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FDA7873-B2DE-5940-BF6B-498C8C36CED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174182" y="3692237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67FD9A3F-A2AA-9640-B487-3B2D4C9F627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174182" y="2923308"/>
                <a:ext cx="0" cy="78971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94C9B1D-BD7B-B545-BC85-B6B14C5D802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604656" y="2150916"/>
                <a:ext cx="0" cy="23310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5FD379C-3DD8-C147-8464-931EAEA2EE4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399310" y="2150915"/>
                <a:ext cx="120534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153F1740-10A5-764B-919C-454BEAC689E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370617" y="2150915"/>
                <a:ext cx="120534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29D6C91-F36A-1846-9878-08B30CD9DF8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399310" y="4481947"/>
                <a:ext cx="1212273" cy="173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4ACEA95-7C9A-7B43-A887-9B0144EA74B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363691" y="4481946"/>
                <a:ext cx="120534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114426FB-37CF-5046-AFF9-76D9242B1AB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377546" y="2150915"/>
                <a:ext cx="0" cy="23310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864A80D-D1E6-E34F-8E7E-3C520F4A15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8399" y="3101400"/>
              <a:ext cx="655200" cy="65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1" name="Oval 150">
            <a:extLst>
              <a:ext uri="{FF2B5EF4-FFF2-40B4-BE49-F238E27FC236}">
                <a16:creationId xmlns:a16="http://schemas.microsoft.com/office/drawing/2014/main" id="{966F2927-2CF3-7D4C-ABF3-688E7061FD7A}"/>
              </a:ext>
            </a:extLst>
          </p:cNvPr>
          <p:cNvSpPr>
            <a:spLocks noChangeAspect="1"/>
          </p:cNvSpPr>
          <p:nvPr/>
        </p:nvSpPr>
        <p:spPr>
          <a:xfrm>
            <a:off x="2542173" y="5078141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accent1"/>
              </a:solidFill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B84EF64-5A9D-1547-ADD9-CD4624CB94F2}"/>
              </a:ext>
            </a:extLst>
          </p:cNvPr>
          <p:cNvSpPr>
            <a:spLocks noChangeAspect="1"/>
          </p:cNvSpPr>
          <p:nvPr/>
        </p:nvSpPr>
        <p:spPr>
          <a:xfrm>
            <a:off x="6033278" y="4723260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B7EE8F0-3792-8B4C-97CD-5334BD872473}"/>
              </a:ext>
            </a:extLst>
          </p:cNvPr>
          <p:cNvSpPr>
            <a:spLocks noChangeAspect="1"/>
          </p:cNvSpPr>
          <p:nvPr/>
        </p:nvSpPr>
        <p:spPr>
          <a:xfrm>
            <a:off x="6033278" y="2442660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F26B2985-063D-D648-8B9E-3F625DE93DF6}"/>
              </a:ext>
            </a:extLst>
          </p:cNvPr>
          <p:cNvSpPr>
            <a:spLocks noChangeAspect="1"/>
          </p:cNvSpPr>
          <p:nvPr/>
        </p:nvSpPr>
        <p:spPr>
          <a:xfrm>
            <a:off x="3038268" y="2430756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4F60E29-9159-074C-ACBB-8AABF89B7BF2}"/>
              </a:ext>
            </a:extLst>
          </p:cNvPr>
          <p:cNvSpPr>
            <a:spLocks noChangeAspect="1"/>
          </p:cNvSpPr>
          <p:nvPr/>
        </p:nvSpPr>
        <p:spPr>
          <a:xfrm>
            <a:off x="5950149" y="1603897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18C6C59-FA46-524B-A268-E6B6D965513F}"/>
              </a:ext>
            </a:extLst>
          </p:cNvPr>
          <p:cNvSpPr>
            <a:spLocks noChangeAspect="1"/>
          </p:cNvSpPr>
          <p:nvPr/>
        </p:nvSpPr>
        <p:spPr>
          <a:xfrm>
            <a:off x="5988091" y="3761589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DA808C4A-62EA-DE42-B987-C39FBE04B891}"/>
              </a:ext>
            </a:extLst>
          </p:cNvPr>
          <p:cNvSpPr>
            <a:spLocks noChangeAspect="1"/>
          </p:cNvSpPr>
          <p:nvPr/>
        </p:nvSpPr>
        <p:spPr>
          <a:xfrm>
            <a:off x="2140266" y="2421952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accent1"/>
              </a:solidFill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EF847F4-EB62-3D49-9DD6-4DD1A15CCBC9}"/>
              </a:ext>
            </a:extLst>
          </p:cNvPr>
          <p:cNvSpPr>
            <a:spLocks noChangeAspect="1"/>
          </p:cNvSpPr>
          <p:nvPr/>
        </p:nvSpPr>
        <p:spPr>
          <a:xfrm>
            <a:off x="3381099" y="5931087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B3A14FF1-494E-9348-9830-705B5A506869}"/>
              </a:ext>
            </a:extLst>
          </p:cNvPr>
          <p:cNvSpPr>
            <a:spLocks noChangeAspect="1"/>
          </p:cNvSpPr>
          <p:nvPr/>
        </p:nvSpPr>
        <p:spPr>
          <a:xfrm>
            <a:off x="4808114" y="900957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7768232-156B-2746-8A41-D39B07160EBD}"/>
              </a:ext>
            </a:extLst>
          </p:cNvPr>
          <p:cNvSpPr>
            <a:spLocks noChangeAspect="1"/>
          </p:cNvSpPr>
          <p:nvPr/>
        </p:nvSpPr>
        <p:spPr>
          <a:xfrm>
            <a:off x="1444015" y="3272765"/>
            <a:ext cx="180000" cy="180000"/>
          </a:xfrm>
          <a:prstGeom prst="ellipse">
            <a:avLst/>
          </a:prstGeom>
          <a:solidFill>
            <a:srgbClr val="7030A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accent1"/>
              </a:solidFill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90759A8-0482-1742-A3C4-FE98D0AC42C5}"/>
              </a:ext>
            </a:extLst>
          </p:cNvPr>
          <p:cNvSpPr>
            <a:spLocks noChangeAspect="1"/>
          </p:cNvSpPr>
          <p:nvPr/>
        </p:nvSpPr>
        <p:spPr>
          <a:xfrm>
            <a:off x="5067956" y="2460384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0D6F3FD-85EF-BB4B-86E8-98FFEDF75839}"/>
              </a:ext>
            </a:extLst>
          </p:cNvPr>
          <p:cNvSpPr>
            <a:spLocks noChangeAspect="1"/>
          </p:cNvSpPr>
          <p:nvPr/>
        </p:nvSpPr>
        <p:spPr>
          <a:xfrm>
            <a:off x="3760748" y="3144759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74027E2E-8CB6-F949-BC3B-0A39728D4553}"/>
              </a:ext>
            </a:extLst>
          </p:cNvPr>
          <p:cNvSpPr>
            <a:spLocks noChangeAspect="1"/>
          </p:cNvSpPr>
          <p:nvPr/>
        </p:nvSpPr>
        <p:spPr>
          <a:xfrm>
            <a:off x="3777970" y="4789508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8BC52C1-3E53-044D-8B17-A5D7ABD9388B}"/>
              </a:ext>
            </a:extLst>
          </p:cNvPr>
          <p:cNvSpPr>
            <a:spLocks noChangeAspect="1"/>
          </p:cNvSpPr>
          <p:nvPr/>
        </p:nvSpPr>
        <p:spPr>
          <a:xfrm>
            <a:off x="5860149" y="2056279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C045B16-C1FC-6A49-8EBC-ACEC1369684E}"/>
              </a:ext>
            </a:extLst>
          </p:cNvPr>
          <p:cNvSpPr>
            <a:spLocks noChangeAspect="1"/>
          </p:cNvSpPr>
          <p:nvPr/>
        </p:nvSpPr>
        <p:spPr>
          <a:xfrm>
            <a:off x="5750100" y="3599355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F4F650F9-C7F8-6042-971B-B8B7CFEEE172}"/>
              </a:ext>
            </a:extLst>
          </p:cNvPr>
          <p:cNvSpPr>
            <a:spLocks noChangeAspect="1"/>
          </p:cNvSpPr>
          <p:nvPr/>
        </p:nvSpPr>
        <p:spPr>
          <a:xfrm>
            <a:off x="4569582" y="4485875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E0A32EBC-FADA-284F-8245-48196DC84D76}"/>
              </a:ext>
            </a:extLst>
          </p:cNvPr>
          <p:cNvSpPr>
            <a:spLocks noChangeAspect="1"/>
          </p:cNvSpPr>
          <p:nvPr/>
        </p:nvSpPr>
        <p:spPr>
          <a:xfrm>
            <a:off x="2998356" y="4275645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38DF593A-A092-8746-8740-6C231A96D2EA}"/>
              </a:ext>
            </a:extLst>
          </p:cNvPr>
          <p:cNvSpPr>
            <a:spLocks noChangeAspect="1"/>
          </p:cNvSpPr>
          <p:nvPr/>
        </p:nvSpPr>
        <p:spPr>
          <a:xfrm>
            <a:off x="4900084" y="3234759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F8D0E7C-E315-A14A-BD60-F94469877237}"/>
              </a:ext>
            </a:extLst>
          </p:cNvPr>
          <p:cNvSpPr>
            <a:spLocks noChangeAspect="1"/>
          </p:cNvSpPr>
          <p:nvPr/>
        </p:nvSpPr>
        <p:spPr>
          <a:xfrm>
            <a:off x="4135256" y="5483461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4EC41DE-BE14-C143-B911-E3B3FF17E342}"/>
              </a:ext>
            </a:extLst>
          </p:cNvPr>
          <p:cNvSpPr>
            <a:spLocks noChangeAspect="1"/>
          </p:cNvSpPr>
          <p:nvPr/>
        </p:nvSpPr>
        <p:spPr>
          <a:xfrm>
            <a:off x="4718114" y="2061471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5DCA5C9-6F71-AD4D-9ED9-DCE87D8DFD77}"/>
              </a:ext>
            </a:extLst>
          </p:cNvPr>
          <p:cNvSpPr>
            <a:spLocks noChangeAspect="1"/>
          </p:cNvSpPr>
          <p:nvPr/>
        </p:nvSpPr>
        <p:spPr>
          <a:xfrm>
            <a:off x="5333141" y="5751194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DA3F30-7ABD-0047-B127-2DA962ABE263}"/>
              </a:ext>
            </a:extLst>
          </p:cNvPr>
          <p:cNvCxnSpPr>
            <a:cxnSpLocks/>
            <a:endCxn id="151" idx="1"/>
          </p:cNvCxnSpPr>
          <p:nvPr/>
        </p:nvCxnSpPr>
        <p:spPr>
          <a:xfrm>
            <a:off x="2026760" y="4665875"/>
            <a:ext cx="541773" cy="438626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6CB18E6-011F-6840-8C35-C77D1B74A548}"/>
              </a:ext>
            </a:extLst>
          </p:cNvPr>
          <p:cNvCxnSpPr>
            <a:cxnSpLocks/>
            <a:endCxn id="176" idx="0"/>
          </p:cNvCxnSpPr>
          <p:nvPr/>
        </p:nvCxnSpPr>
        <p:spPr>
          <a:xfrm flipH="1">
            <a:off x="3867970" y="4225060"/>
            <a:ext cx="146124" cy="56444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C44715-449D-7C43-9403-F6BF8D6F9129}"/>
              </a:ext>
            </a:extLst>
          </p:cNvPr>
          <p:cNvCxnSpPr>
            <a:cxnSpLocks/>
          </p:cNvCxnSpPr>
          <p:nvPr/>
        </p:nvCxnSpPr>
        <p:spPr>
          <a:xfrm flipH="1">
            <a:off x="5513141" y="5264975"/>
            <a:ext cx="495748" cy="47141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1C9DBFC-6C8E-FB44-925D-838C607AEF79}"/>
              </a:ext>
            </a:extLst>
          </p:cNvPr>
          <p:cNvCxnSpPr>
            <a:cxnSpLocks/>
          </p:cNvCxnSpPr>
          <p:nvPr/>
        </p:nvCxnSpPr>
        <p:spPr>
          <a:xfrm>
            <a:off x="5872209" y="3769332"/>
            <a:ext cx="138995" cy="64362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05D5936-84F8-6343-92C8-1AC39F99662C}"/>
              </a:ext>
            </a:extLst>
          </p:cNvPr>
          <p:cNvCxnSpPr>
            <a:cxnSpLocks/>
          </p:cNvCxnSpPr>
          <p:nvPr/>
        </p:nvCxnSpPr>
        <p:spPr>
          <a:xfrm>
            <a:off x="6012215" y="2204693"/>
            <a:ext cx="566456" cy="61026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E482C54-5ED3-1045-A79C-C236184042AF}"/>
              </a:ext>
            </a:extLst>
          </p:cNvPr>
          <p:cNvCxnSpPr>
            <a:cxnSpLocks/>
            <a:endCxn id="175" idx="0"/>
          </p:cNvCxnSpPr>
          <p:nvPr/>
        </p:nvCxnSpPr>
        <p:spPr>
          <a:xfrm flipH="1">
            <a:off x="3850748" y="2592603"/>
            <a:ext cx="80414" cy="552156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35E2ECF-9E46-9F47-A572-55B0BECA0B7D}"/>
              </a:ext>
            </a:extLst>
          </p:cNvPr>
          <p:cNvCxnSpPr>
            <a:cxnSpLocks/>
            <a:stCxn id="174" idx="4"/>
          </p:cNvCxnSpPr>
          <p:nvPr/>
        </p:nvCxnSpPr>
        <p:spPr>
          <a:xfrm>
            <a:off x="5157956" y="2640384"/>
            <a:ext cx="78340" cy="103265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103C355-0855-9B48-8A3E-8C52436E65CC}"/>
              </a:ext>
            </a:extLst>
          </p:cNvPr>
          <p:cNvCxnSpPr>
            <a:cxnSpLocks/>
            <a:endCxn id="159" idx="1"/>
          </p:cNvCxnSpPr>
          <p:nvPr/>
        </p:nvCxnSpPr>
        <p:spPr>
          <a:xfrm>
            <a:off x="2711542" y="5236098"/>
            <a:ext cx="695917" cy="721349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B4D0E03-069A-EB46-8447-125D325FC359}"/>
              </a:ext>
            </a:extLst>
          </p:cNvPr>
          <p:cNvCxnSpPr>
            <a:cxnSpLocks/>
          </p:cNvCxnSpPr>
          <p:nvPr/>
        </p:nvCxnSpPr>
        <p:spPr>
          <a:xfrm flipV="1">
            <a:off x="2725397" y="4893363"/>
            <a:ext cx="1052573" cy="23424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86B3619-980D-A048-BE63-B39711EC1204}"/>
              </a:ext>
            </a:extLst>
          </p:cNvPr>
          <p:cNvCxnSpPr>
            <a:cxnSpLocks/>
          </p:cNvCxnSpPr>
          <p:nvPr/>
        </p:nvCxnSpPr>
        <p:spPr>
          <a:xfrm flipH="1">
            <a:off x="3507029" y="4963364"/>
            <a:ext cx="327016" cy="98022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611E5BA-5296-B049-AEFA-36E706F72B82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3576183" y="5841194"/>
            <a:ext cx="1756958" cy="18285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63C27A0-4F31-C346-86C2-5D5F983FD468}"/>
              </a:ext>
            </a:extLst>
          </p:cNvPr>
          <p:cNvCxnSpPr>
            <a:cxnSpLocks/>
            <a:stCxn id="55" idx="1"/>
          </p:cNvCxnSpPr>
          <p:nvPr/>
        </p:nvCxnSpPr>
        <p:spPr>
          <a:xfrm flipH="1" flipV="1">
            <a:off x="3964111" y="4918258"/>
            <a:ext cx="1395390" cy="85929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970070"/>
      </p:ext>
    </p:extLst>
  </p:cSld>
  <p:clrMapOvr>
    <a:masterClrMapping/>
  </p:clrMapOvr>
  <p:transition spd="slow" advClick="0" advTm="2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B2D0E36-83F7-8048-A786-D67F3BB09BDA}"/>
              </a:ext>
            </a:extLst>
          </p:cNvPr>
          <p:cNvCxnSpPr>
            <a:cxnSpLocks/>
          </p:cNvCxnSpPr>
          <p:nvPr/>
        </p:nvCxnSpPr>
        <p:spPr>
          <a:xfrm flipH="1">
            <a:off x="-1931970" y="1572128"/>
            <a:ext cx="1956593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332F455-37B9-D44F-98E2-3E47FA06AAEB}"/>
              </a:ext>
            </a:extLst>
          </p:cNvPr>
          <p:cNvCxnSpPr>
            <a:cxnSpLocks/>
          </p:cNvCxnSpPr>
          <p:nvPr/>
        </p:nvCxnSpPr>
        <p:spPr>
          <a:xfrm flipH="1">
            <a:off x="-1941341" y="2822218"/>
            <a:ext cx="1956593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E6F6F18-3224-CD4A-BAFC-B3ECA7E7AF89}"/>
              </a:ext>
            </a:extLst>
          </p:cNvPr>
          <p:cNvCxnSpPr>
            <a:cxnSpLocks/>
          </p:cNvCxnSpPr>
          <p:nvPr/>
        </p:nvCxnSpPr>
        <p:spPr>
          <a:xfrm flipV="1">
            <a:off x="12052181" y="4030674"/>
            <a:ext cx="1335555" cy="53929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51751F5-B268-2347-B58B-5F12EF8EB63E}"/>
              </a:ext>
            </a:extLst>
          </p:cNvPr>
          <p:cNvSpPr txBox="1"/>
          <p:nvPr/>
        </p:nvSpPr>
        <p:spPr>
          <a:xfrm>
            <a:off x="-623908" y="0"/>
            <a:ext cx="2152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GriffinFtbl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8D16285-C7F3-FA4A-956E-FD9688DE37A5}"/>
              </a:ext>
            </a:extLst>
          </p:cNvPr>
          <p:cNvGrpSpPr>
            <a:grpSpLocks noChangeAspect="1"/>
          </p:cNvGrpSpPr>
          <p:nvPr/>
        </p:nvGrpSpPr>
        <p:grpSpPr>
          <a:xfrm>
            <a:off x="1182736" y="464207"/>
            <a:ext cx="9740307" cy="5844183"/>
            <a:chOff x="2493818" y="1267691"/>
            <a:chExt cx="7204364" cy="4322618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F4550B0-727D-3047-95C0-4FB394AED8E9}"/>
                </a:ext>
              </a:extLst>
            </p:cNvPr>
            <p:cNvGrpSpPr/>
            <p:nvPr/>
          </p:nvGrpSpPr>
          <p:grpSpPr>
            <a:xfrm>
              <a:off x="2493818" y="1267691"/>
              <a:ext cx="7204364" cy="4322618"/>
              <a:chOff x="1385454" y="1163782"/>
              <a:chExt cx="7204364" cy="4322618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EB13C90-52E3-5C49-99B4-E56795C5E1A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5455" y="1163782"/>
                <a:ext cx="0" cy="43226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6ABCE14C-CEB5-1848-8ADF-CC36D151FB4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1385454" y="5486400"/>
                <a:ext cx="720436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518398B1-17DA-E64F-9BFD-0787613BA91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589818" y="1163782"/>
                <a:ext cx="0" cy="43226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2D3743F-07BC-C24A-BE9A-D73CAF87E11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1385455" y="1163782"/>
                <a:ext cx="720436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578A9A6-F635-A64C-BE84-D493880DFE5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4987636" y="1163782"/>
                <a:ext cx="0" cy="43226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B0132BA-A83C-B648-A832-141507F83B8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5454" y="2930235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935F0233-401F-6E4F-8716-7C227423B1F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5454" y="3699164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9AC161C-C9FE-6947-B1F0-CFC6EF9050B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787236" y="2930235"/>
                <a:ext cx="0" cy="7780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55B3F7C-CAFD-2149-B106-59615DB4E40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174182" y="2923308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FDA7873-B2DE-5940-BF6B-498C8C36CED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174182" y="3692237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67FD9A3F-A2AA-9640-B487-3B2D4C9F627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174182" y="2923308"/>
                <a:ext cx="0" cy="78971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94C9B1D-BD7B-B545-BC85-B6B14C5D802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604656" y="2150916"/>
                <a:ext cx="0" cy="23310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5FD379C-3DD8-C147-8464-931EAEA2EE4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399310" y="2150915"/>
                <a:ext cx="120534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153F1740-10A5-764B-919C-454BEAC689E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370617" y="2150915"/>
                <a:ext cx="120534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29D6C91-F36A-1846-9878-08B30CD9DF8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399310" y="4481947"/>
                <a:ext cx="1212273" cy="173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4ACEA95-7C9A-7B43-A887-9B0144EA74B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363691" y="4481946"/>
                <a:ext cx="120534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114426FB-37CF-5046-AFF9-76D9242B1AB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377546" y="2150915"/>
                <a:ext cx="0" cy="23310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864A80D-D1E6-E34F-8E7E-3C520F4A15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8399" y="3101400"/>
              <a:ext cx="655200" cy="65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1" name="Oval 150">
            <a:extLst>
              <a:ext uri="{FF2B5EF4-FFF2-40B4-BE49-F238E27FC236}">
                <a16:creationId xmlns:a16="http://schemas.microsoft.com/office/drawing/2014/main" id="{966F2927-2CF3-7D4C-ABF3-688E7061FD7A}"/>
              </a:ext>
            </a:extLst>
          </p:cNvPr>
          <p:cNvSpPr>
            <a:spLocks noChangeAspect="1"/>
          </p:cNvSpPr>
          <p:nvPr/>
        </p:nvSpPr>
        <p:spPr>
          <a:xfrm>
            <a:off x="13344040" y="5649155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accent1"/>
              </a:solidFill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B7EE8F0-3792-8B4C-97CD-5334BD872473}"/>
              </a:ext>
            </a:extLst>
          </p:cNvPr>
          <p:cNvSpPr>
            <a:spLocks noChangeAspect="1"/>
          </p:cNvSpPr>
          <p:nvPr/>
        </p:nvSpPr>
        <p:spPr>
          <a:xfrm>
            <a:off x="-2031341" y="2165714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EF847F4-EB62-3D49-9DD6-4DD1A15CCBC9}"/>
              </a:ext>
            </a:extLst>
          </p:cNvPr>
          <p:cNvSpPr>
            <a:spLocks noChangeAspect="1"/>
          </p:cNvSpPr>
          <p:nvPr/>
        </p:nvSpPr>
        <p:spPr>
          <a:xfrm>
            <a:off x="13748813" y="6343299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B3A14FF1-494E-9348-9830-705B5A506869}"/>
              </a:ext>
            </a:extLst>
          </p:cNvPr>
          <p:cNvSpPr>
            <a:spLocks noChangeAspect="1"/>
          </p:cNvSpPr>
          <p:nvPr/>
        </p:nvSpPr>
        <p:spPr>
          <a:xfrm>
            <a:off x="16201824" y="-1455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F8D0E7C-E315-A14A-BD60-F94469877237}"/>
              </a:ext>
            </a:extLst>
          </p:cNvPr>
          <p:cNvSpPr>
            <a:spLocks noChangeAspect="1"/>
          </p:cNvSpPr>
          <p:nvPr/>
        </p:nvSpPr>
        <p:spPr>
          <a:xfrm>
            <a:off x="-734296" y="3408011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64C0CB-0385-BF40-A32A-787E113E0028}"/>
              </a:ext>
            </a:extLst>
          </p:cNvPr>
          <p:cNvSpPr txBox="1"/>
          <p:nvPr/>
        </p:nvSpPr>
        <p:spPr>
          <a:xfrm>
            <a:off x="13017678" y="3760737"/>
            <a:ext cx="566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LC</a:t>
            </a:r>
            <a:r>
              <a:rPr lang="en-GB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F077FF-6D75-C547-8648-9E9573FBE792}"/>
              </a:ext>
            </a:extLst>
          </p:cNvPr>
          <p:cNvSpPr txBox="1"/>
          <p:nvPr/>
        </p:nvSpPr>
        <p:spPr>
          <a:xfrm>
            <a:off x="12321890" y="5442999"/>
            <a:ext cx="566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RB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66EED98-A715-A24E-8FA6-F7FE9FB73131}"/>
              </a:ext>
            </a:extLst>
          </p:cNvPr>
          <p:cNvCxnSpPr>
            <a:cxnSpLocks/>
          </p:cNvCxnSpPr>
          <p:nvPr/>
        </p:nvCxnSpPr>
        <p:spPr>
          <a:xfrm flipV="1">
            <a:off x="12039908" y="207325"/>
            <a:ext cx="1322963" cy="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5040E29-663A-4E49-9C5D-C6C0957CAF1B}"/>
              </a:ext>
            </a:extLst>
          </p:cNvPr>
          <p:cNvCxnSpPr>
            <a:cxnSpLocks/>
          </p:cNvCxnSpPr>
          <p:nvPr/>
        </p:nvCxnSpPr>
        <p:spPr>
          <a:xfrm flipV="1">
            <a:off x="13789622" y="3528631"/>
            <a:ext cx="592486" cy="20349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790759A8-0482-1742-A3C4-FE98D0AC42C5}"/>
              </a:ext>
            </a:extLst>
          </p:cNvPr>
          <p:cNvSpPr>
            <a:spLocks noChangeAspect="1"/>
          </p:cNvSpPr>
          <p:nvPr/>
        </p:nvSpPr>
        <p:spPr>
          <a:xfrm rot="10800000">
            <a:off x="14674979" y="576671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AD8DD1-D75E-5244-979C-F0C6B5509579}"/>
              </a:ext>
            </a:extLst>
          </p:cNvPr>
          <p:cNvCxnSpPr>
            <a:cxnSpLocks/>
          </p:cNvCxnSpPr>
          <p:nvPr/>
        </p:nvCxnSpPr>
        <p:spPr>
          <a:xfrm flipH="1">
            <a:off x="13434040" y="167715"/>
            <a:ext cx="1240939" cy="498955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97051F0-3085-CC46-AC4C-972C839B66D2}"/>
              </a:ext>
            </a:extLst>
          </p:cNvPr>
          <p:cNvCxnSpPr>
            <a:cxnSpLocks/>
          </p:cNvCxnSpPr>
          <p:nvPr/>
        </p:nvCxnSpPr>
        <p:spPr>
          <a:xfrm rot="10800000">
            <a:off x="12719958" y="2527429"/>
            <a:ext cx="980432" cy="2947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A2A125E-3DD6-AD47-8F5D-9E0A4D8B162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3344040" y="1054713"/>
            <a:ext cx="754074" cy="31170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369FD79-837C-C843-8BB9-BE8C21B7596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409199" y="1721513"/>
            <a:ext cx="2109144" cy="52957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160D2EB-39F9-BC42-A118-A550D3A4EC45}"/>
              </a:ext>
            </a:extLst>
          </p:cNvPr>
          <p:cNvSpPr>
            <a:spLocks noChangeAspect="1"/>
          </p:cNvSpPr>
          <p:nvPr/>
        </p:nvSpPr>
        <p:spPr>
          <a:xfrm>
            <a:off x="-1053045" y="2735318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45B90CF-5F9D-9C47-BE49-F23D7D83822C}"/>
              </a:ext>
            </a:extLst>
          </p:cNvPr>
          <p:cNvSpPr>
            <a:spLocks noChangeAspect="1"/>
          </p:cNvSpPr>
          <p:nvPr/>
        </p:nvSpPr>
        <p:spPr>
          <a:xfrm>
            <a:off x="-484900" y="5176311"/>
            <a:ext cx="169258" cy="169258"/>
          </a:xfrm>
          <a:prstGeom prst="ellipse">
            <a:avLst/>
          </a:prstGeom>
          <a:solidFill>
            <a:srgbClr val="FD280E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942C3078-D798-3443-A1BB-F36306A13264}"/>
              </a:ext>
            </a:extLst>
          </p:cNvPr>
          <p:cNvSpPr>
            <a:spLocks noChangeAspect="1"/>
          </p:cNvSpPr>
          <p:nvPr/>
        </p:nvSpPr>
        <p:spPr>
          <a:xfrm>
            <a:off x="-590961" y="1187970"/>
            <a:ext cx="169258" cy="169258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04A5CFB-1378-F845-A06B-7443CF881322}"/>
              </a:ext>
            </a:extLst>
          </p:cNvPr>
          <p:cNvSpPr>
            <a:spLocks noChangeAspect="1"/>
          </p:cNvSpPr>
          <p:nvPr/>
        </p:nvSpPr>
        <p:spPr>
          <a:xfrm>
            <a:off x="-703259" y="1814401"/>
            <a:ext cx="169258" cy="169258"/>
          </a:xfrm>
          <a:prstGeom prst="ellipse">
            <a:avLst/>
          </a:prstGeom>
          <a:solidFill>
            <a:srgbClr val="FD280E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B8E1CB88-BC76-4546-A21F-63156D4B70BA}"/>
              </a:ext>
            </a:extLst>
          </p:cNvPr>
          <p:cNvSpPr>
            <a:spLocks noChangeAspect="1"/>
          </p:cNvSpPr>
          <p:nvPr/>
        </p:nvSpPr>
        <p:spPr>
          <a:xfrm>
            <a:off x="-850498" y="5192124"/>
            <a:ext cx="169258" cy="169258"/>
          </a:xfrm>
          <a:prstGeom prst="ellipse">
            <a:avLst/>
          </a:prstGeom>
          <a:solidFill>
            <a:srgbClr val="FD280E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2FEAC9-3F30-AA4A-8797-882E5AAF15A9}"/>
              </a:ext>
            </a:extLst>
          </p:cNvPr>
          <p:cNvSpPr>
            <a:spLocks noChangeAspect="1"/>
          </p:cNvSpPr>
          <p:nvPr/>
        </p:nvSpPr>
        <p:spPr>
          <a:xfrm>
            <a:off x="94122" y="2329900"/>
            <a:ext cx="169258" cy="169258"/>
          </a:xfrm>
          <a:prstGeom prst="ellipse">
            <a:avLst/>
          </a:prstGeom>
          <a:solidFill>
            <a:srgbClr val="FD280E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E6F5826-FCDB-A848-9528-D310363E9D04}"/>
              </a:ext>
            </a:extLst>
          </p:cNvPr>
          <p:cNvSpPr>
            <a:spLocks noChangeAspect="1"/>
          </p:cNvSpPr>
          <p:nvPr/>
        </p:nvSpPr>
        <p:spPr>
          <a:xfrm>
            <a:off x="-148047" y="1830600"/>
            <a:ext cx="169258" cy="169258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AB9BC8-B4EB-4040-9046-461C02ED6C75}"/>
              </a:ext>
            </a:extLst>
          </p:cNvPr>
          <p:cNvSpPr>
            <a:spLocks noChangeAspect="1"/>
          </p:cNvSpPr>
          <p:nvPr/>
        </p:nvSpPr>
        <p:spPr>
          <a:xfrm>
            <a:off x="-1246470" y="1921820"/>
            <a:ext cx="169258" cy="169258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34207E8F-29C8-144D-BC5A-5AADA5A69ABA}"/>
              </a:ext>
            </a:extLst>
          </p:cNvPr>
          <p:cNvSpPr>
            <a:spLocks noChangeAspect="1"/>
          </p:cNvSpPr>
          <p:nvPr/>
        </p:nvSpPr>
        <p:spPr>
          <a:xfrm>
            <a:off x="-1288327" y="3612555"/>
            <a:ext cx="169258" cy="169258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4E6EA436-592C-5849-8E9F-37DC90BACEA0}"/>
              </a:ext>
            </a:extLst>
          </p:cNvPr>
          <p:cNvSpPr>
            <a:spLocks noChangeAspect="1"/>
          </p:cNvSpPr>
          <p:nvPr/>
        </p:nvSpPr>
        <p:spPr>
          <a:xfrm>
            <a:off x="-775235" y="4221277"/>
            <a:ext cx="169258" cy="169258"/>
          </a:xfrm>
          <a:prstGeom prst="ellipse">
            <a:avLst/>
          </a:prstGeom>
          <a:solidFill>
            <a:srgbClr val="FD280E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390300C-7D6A-8942-B857-D50A8FD66417}"/>
              </a:ext>
            </a:extLst>
          </p:cNvPr>
          <p:cNvSpPr>
            <a:spLocks noChangeAspect="1"/>
          </p:cNvSpPr>
          <p:nvPr/>
        </p:nvSpPr>
        <p:spPr>
          <a:xfrm>
            <a:off x="27120" y="3755451"/>
            <a:ext cx="169258" cy="169258"/>
          </a:xfrm>
          <a:prstGeom prst="ellipse">
            <a:avLst/>
          </a:prstGeom>
          <a:solidFill>
            <a:srgbClr val="FD280E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15F9D60C-66DE-AB49-A988-2BFCA8E3A7AE}"/>
              </a:ext>
            </a:extLst>
          </p:cNvPr>
          <p:cNvSpPr>
            <a:spLocks noChangeAspect="1"/>
          </p:cNvSpPr>
          <p:nvPr/>
        </p:nvSpPr>
        <p:spPr>
          <a:xfrm>
            <a:off x="22146" y="4736776"/>
            <a:ext cx="169258" cy="169258"/>
          </a:xfrm>
          <a:prstGeom prst="ellipse">
            <a:avLst/>
          </a:prstGeom>
          <a:solidFill>
            <a:srgbClr val="FD280E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8C33C4C-D2CB-EF47-BB4B-DD102051A045}"/>
              </a:ext>
            </a:extLst>
          </p:cNvPr>
          <p:cNvSpPr>
            <a:spLocks noChangeAspect="1"/>
          </p:cNvSpPr>
          <p:nvPr/>
        </p:nvSpPr>
        <p:spPr>
          <a:xfrm>
            <a:off x="-484900" y="4140264"/>
            <a:ext cx="169258" cy="169258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E5D3C69-3B3B-EA4F-9279-4F199A9A0B75}"/>
              </a:ext>
            </a:extLst>
          </p:cNvPr>
          <p:cNvSpPr>
            <a:spLocks noChangeAspect="1"/>
          </p:cNvSpPr>
          <p:nvPr/>
        </p:nvSpPr>
        <p:spPr>
          <a:xfrm>
            <a:off x="-1188687" y="4567518"/>
            <a:ext cx="169258" cy="169258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16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0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6174D663-723E-CE4E-8F7B-F3154328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86381" y="-235267"/>
            <a:ext cx="2223281" cy="2693816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002CCD2A-D792-6740-A86B-63AABF859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80198" y="-235267"/>
            <a:ext cx="2223281" cy="2693816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BD8CDF43-02DD-A440-875E-108C0FDC1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74017" y="-235267"/>
            <a:ext cx="2223281" cy="2693816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70ED5726-1B84-6948-AC06-8474870D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86378" y="1988015"/>
            <a:ext cx="2223281" cy="2693816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233BEC70-1DDE-D14B-817A-9ED5144D5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80195" y="1988015"/>
            <a:ext cx="2223281" cy="2693816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0F350783-21B9-6B4D-9133-ADADE202E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74014" y="1988015"/>
            <a:ext cx="2223281" cy="2693816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2AAA4B7C-96C2-1A45-ACF0-18EEC53E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86381" y="4211298"/>
            <a:ext cx="2223281" cy="2693816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53D4A52B-43DC-4C46-A9D7-6E3DB3A88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80198" y="4211298"/>
            <a:ext cx="2223281" cy="2693816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FE9A6806-FC0F-F145-B957-C8F8132D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74017" y="4211298"/>
            <a:ext cx="2223281" cy="2693816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CE647A6B-519C-AF4E-8FE6-386BA0247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67825" y="-235266"/>
            <a:ext cx="2223281" cy="2693816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A953E810-0D4E-704B-A58B-3F9864C9E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67822" y="1988016"/>
            <a:ext cx="2223281" cy="2693816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54042E21-2341-6642-98C1-B72557CCD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67825" y="4211299"/>
            <a:ext cx="2223281" cy="2693816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6CA8FB63-6FBA-5741-8BF1-DA8D7D972633}"/>
              </a:ext>
            </a:extLst>
          </p:cNvPr>
          <p:cNvSpPr>
            <a:spLocks noChangeAspect="1"/>
          </p:cNvSpPr>
          <p:nvPr/>
        </p:nvSpPr>
        <p:spPr>
          <a:xfrm>
            <a:off x="-787401" y="745826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5EE318F-CEEF-7947-9451-4E0677479291}"/>
              </a:ext>
            </a:extLst>
          </p:cNvPr>
          <p:cNvSpPr>
            <a:spLocks noChangeAspect="1"/>
          </p:cNvSpPr>
          <p:nvPr/>
        </p:nvSpPr>
        <p:spPr>
          <a:xfrm>
            <a:off x="-468746" y="745826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ABE74A7-AC8B-C84D-9B17-89073F2CC9BA}"/>
              </a:ext>
            </a:extLst>
          </p:cNvPr>
          <p:cNvSpPr>
            <a:spLocks noChangeAspect="1"/>
          </p:cNvSpPr>
          <p:nvPr/>
        </p:nvSpPr>
        <p:spPr>
          <a:xfrm>
            <a:off x="-193729" y="798925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23BB86-70DB-2A40-AB14-BB4F1C120F1E}"/>
              </a:ext>
            </a:extLst>
          </p:cNvPr>
          <p:cNvSpPr>
            <a:spLocks noChangeAspect="1"/>
          </p:cNvSpPr>
          <p:nvPr/>
        </p:nvSpPr>
        <p:spPr>
          <a:xfrm>
            <a:off x="-1037292" y="718226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B307771-C034-2641-A990-C088CF66A39D}"/>
              </a:ext>
            </a:extLst>
          </p:cNvPr>
          <p:cNvSpPr>
            <a:spLocks noChangeAspect="1"/>
          </p:cNvSpPr>
          <p:nvPr/>
        </p:nvSpPr>
        <p:spPr>
          <a:xfrm>
            <a:off x="-787401" y="1590095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0A5D488-5B1C-CD48-B54B-40C29C2600A2}"/>
              </a:ext>
            </a:extLst>
          </p:cNvPr>
          <p:cNvSpPr>
            <a:spLocks noChangeAspect="1"/>
          </p:cNvSpPr>
          <p:nvPr/>
        </p:nvSpPr>
        <p:spPr>
          <a:xfrm>
            <a:off x="-468746" y="1590095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2FCD28F-E1B8-8A48-BDEF-18B7B95E1700}"/>
              </a:ext>
            </a:extLst>
          </p:cNvPr>
          <p:cNvSpPr>
            <a:spLocks noChangeAspect="1"/>
          </p:cNvSpPr>
          <p:nvPr/>
        </p:nvSpPr>
        <p:spPr>
          <a:xfrm>
            <a:off x="1821146" y="845494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C059549-39CE-364E-83DE-A7D262F13EFA}"/>
              </a:ext>
            </a:extLst>
          </p:cNvPr>
          <p:cNvSpPr>
            <a:spLocks noChangeAspect="1"/>
          </p:cNvSpPr>
          <p:nvPr/>
        </p:nvSpPr>
        <p:spPr>
          <a:xfrm>
            <a:off x="-1037292" y="1562495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8CCEF3B-4391-A14D-8B58-E5E00B90EF8E}"/>
              </a:ext>
            </a:extLst>
          </p:cNvPr>
          <p:cNvSpPr>
            <a:spLocks noChangeAspect="1"/>
          </p:cNvSpPr>
          <p:nvPr/>
        </p:nvSpPr>
        <p:spPr>
          <a:xfrm>
            <a:off x="-787401" y="1129033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9CF2E82-EC6A-6446-9D6E-A3A195532CE3}"/>
              </a:ext>
            </a:extLst>
          </p:cNvPr>
          <p:cNvSpPr>
            <a:spLocks noChangeAspect="1"/>
          </p:cNvSpPr>
          <p:nvPr/>
        </p:nvSpPr>
        <p:spPr>
          <a:xfrm>
            <a:off x="-468746" y="1129033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73DB4F1-B96E-B847-9040-96DA42060B04}"/>
              </a:ext>
            </a:extLst>
          </p:cNvPr>
          <p:cNvSpPr>
            <a:spLocks noChangeAspect="1"/>
          </p:cNvSpPr>
          <p:nvPr/>
        </p:nvSpPr>
        <p:spPr>
          <a:xfrm>
            <a:off x="-193729" y="1182132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7C3C8B8-8EA1-1E4B-9987-0AEBD4A61E14}"/>
              </a:ext>
            </a:extLst>
          </p:cNvPr>
          <p:cNvSpPr>
            <a:spLocks noChangeAspect="1"/>
          </p:cNvSpPr>
          <p:nvPr/>
        </p:nvSpPr>
        <p:spPr>
          <a:xfrm>
            <a:off x="-1037292" y="1101433"/>
            <a:ext cx="144000" cy="144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614894A-2624-9E4D-8A68-58E27F70792D}"/>
              </a:ext>
            </a:extLst>
          </p:cNvPr>
          <p:cNvGrpSpPr>
            <a:grpSpLocks noChangeAspect="1"/>
          </p:cNvGrpSpPr>
          <p:nvPr/>
        </p:nvGrpSpPr>
        <p:grpSpPr>
          <a:xfrm>
            <a:off x="-822336" y="2835588"/>
            <a:ext cx="144000" cy="144000"/>
            <a:chOff x="-822336" y="2835588"/>
            <a:chExt cx="180000" cy="194514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74F1F2D-3CB7-6C47-8641-56CDA0405E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2336" y="285010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accent1"/>
                </a:solidFill>
                <a:highlight>
                  <a:srgbClr val="00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461A598-C247-E14F-A429-B863085DE750}"/>
                </a:ext>
              </a:extLst>
            </p:cNvPr>
            <p:cNvCxnSpPr>
              <a:cxnSpLocks/>
            </p:cNvCxnSpPr>
            <p:nvPr/>
          </p:nvCxnSpPr>
          <p:spPr>
            <a:xfrm>
              <a:off x="-732336" y="2835588"/>
              <a:ext cx="0" cy="194473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8FB057-14A2-7C45-A440-DA00D3D12ECD}"/>
              </a:ext>
            </a:extLst>
          </p:cNvPr>
          <p:cNvGrpSpPr>
            <a:grpSpLocks noChangeAspect="1"/>
          </p:cNvGrpSpPr>
          <p:nvPr/>
        </p:nvGrpSpPr>
        <p:grpSpPr>
          <a:xfrm>
            <a:off x="-607401" y="2835588"/>
            <a:ext cx="144000" cy="144000"/>
            <a:chOff x="-822336" y="2835588"/>
            <a:chExt cx="180000" cy="194514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410192A-1B96-F34D-81F2-AE539F258A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2336" y="285010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accent1"/>
                </a:solidFill>
                <a:highlight>
                  <a:srgbClr val="00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898C21F-3E06-AB41-A066-F9342D6CA8D7}"/>
                </a:ext>
              </a:extLst>
            </p:cNvPr>
            <p:cNvCxnSpPr>
              <a:cxnSpLocks/>
            </p:cNvCxnSpPr>
            <p:nvPr/>
          </p:nvCxnSpPr>
          <p:spPr>
            <a:xfrm>
              <a:off x="-732336" y="2835588"/>
              <a:ext cx="0" cy="194473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6019332-B002-0145-9339-34436166F9E5}"/>
              </a:ext>
            </a:extLst>
          </p:cNvPr>
          <p:cNvGrpSpPr>
            <a:grpSpLocks noChangeAspect="1"/>
          </p:cNvGrpSpPr>
          <p:nvPr/>
        </p:nvGrpSpPr>
        <p:grpSpPr>
          <a:xfrm>
            <a:off x="-358537" y="2835588"/>
            <a:ext cx="144000" cy="144000"/>
            <a:chOff x="-822336" y="2835588"/>
            <a:chExt cx="180000" cy="194514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1DEA5BB-8FF0-EF48-B79B-023C9A342F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2336" y="285010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accent1"/>
                </a:solidFill>
                <a:highlight>
                  <a:srgbClr val="00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1572FB9-78D6-3049-8855-F54B7A5F06AA}"/>
                </a:ext>
              </a:extLst>
            </p:cNvPr>
            <p:cNvCxnSpPr>
              <a:cxnSpLocks/>
            </p:cNvCxnSpPr>
            <p:nvPr/>
          </p:nvCxnSpPr>
          <p:spPr>
            <a:xfrm>
              <a:off x="-732336" y="2835588"/>
              <a:ext cx="0" cy="194473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40B640D-BD71-8743-BCB1-02025985645B}"/>
              </a:ext>
            </a:extLst>
          </p:cNvPr>
          <p:cNvGrpSpPr>
            <a:grpSpLocks noChangeAspect="1"/>
          </p:cNvGrpSpPr>
          <p:nvPr/>
        </p:nvGrpSpPr>
        <p:grpSpPr>
          <a:xfrm rot="10131861">
            <a:off x="1754643" y="988109"/>
            <a:ext cx="144000" cy="144000"/>
            <a:chOff x="-822336" y="2835588"/>
            <a:chExt cx="180000" cy="194514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7624E6F-A625-244F-8BA7-E043215AA5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2336" y="285010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accent1"/>
                </a:solidFill>
                <a:highlight>
                  <a:srgbClr val="00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6915A1E-4BD2-0D46-BB0E-5EC533FB0BBA}"/>
                </a:ext>
              </a:extLst>
            </p:cNvPr>
            <p:cNvCxnSpPr>
              <a:cxnSpLocks/>
            </p:cNvCxnSpPr>
            <p:nvPr/>
          </p:nvCxnSpPr>
          <p:spPr>
            <a:xfrm>
              <a:off x="-732336" y="2835588"/>
              <a:ext cx="0" cy="194473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751A968-1AB0-5041-BEDD-2CD73DD9F088}"/>
              </a:ext>
            </a:extLst>
          </p:cNvPr>
          <p:cNvGrpSpPr>
            <a:grpSpLocks noChangeAspect="1"/>
          </p:cNvGrpSpPr>
          <p:nvPr/>
        </p:nvGrpSpPr>
        <p:grpSpPr>
          <a:xfrm>
            <a:off x="-822797" y="3091935"/>
            <a:ext cx="144000" cy="144000"/>
            <a:chOff x="-822336" y="2835588"/>
            <a:chExt cx="180000" cy="19451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7D24C5A-5978-9348-A118-630AE9AA03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2336" y="285010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accent1"/>
                </a:solidFill>
                <a:highlight>
                  <a:srgbClr val="00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F221275-C8FF-864C-9BF2-48A29B671AB4}"/>
                </a:ext>
              </a:extLst>
            </p:cNvPr>
            <p:cNvCxnSpPr>
              <a:cxnSpLocks/>
            </p:cNvCxnSpPr>
            <p:nvPr/>
          </p:nvCxnSpPr>
          <p:spPr>
            <a:xfrm>
              <a:off x="-732336" y="2835588"/>
              <a:ext cx="0" cy="194473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F02B5A6-EEDA-1C49-949F-751E54B80EA9}"/>
              </a:ext>
            </a:extLst>
          </p:cNvPr>
          <p:cNvGrpSpPr>
            <a:grpSpLocks noChangeAspect="1"/>
          </p:cNvGrpSpPr>
          <p:nvPr/>
        </p:nvGrpSpPr>
        <p:grpSpPr>
          <a:xfrm>
            <a:off x="-607862" y="3091935"/>
            <a:ext cx="144000" cy="144000"/>
            <a:chOff x="-822336" y="2835588"/>
            <a:chExt cx="180000" cy="19451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DC37F06-3D1A-B34F-8DC1-BFE119F358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2336" y="285010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accent1"/>
                </a:solidFill>
                <a:highlight>
                  <a:srgbClr val="00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D7036D6-815F-194E-9D40-78758CE6A82D}"/>
                </a:ext>
              </a:extLst>
            </p:cNvPr>
            <p:cNvCxnSpPr>
              <a:cxnSpLocks/>
            </p:cNvCxnSpPr>
            <p:nvPr/>
          </p:nvCxnSpPr>
          <p:spPr>
            <a:xfrm>
              <a:off x="-732336" y="2835588"/>
              <a:ext cx="0" cy="194473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00E35F6-E1E3-5E49-A4B7-BA26D5298925}"/>
              </a:ext>
            </a:extLst>
          </p:cNvPr>
          <p:cNvGrpSpPr>
            <a:grpSpLocks noChangeAspect="1"/>
          </p:cNvGrpSpPr>
          <p:nvPr/>
        </p:nvGrpSpPr>
        <p:grpSpPr>
          <a:xfrm>
            <a:off x="-358998" y="3091935"/>
            <a:ext cx="144000" cy="144000"/>
            <a:chOff x="-822336" y="2835588"/>
            <a:chExt cx="180000" cy="194514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ED201AF-CA9F-1D4A-8BE6-1E810021EA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2336" y="285010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accent1"/>
                </a:solidFill>
                <a:highlight>
                  <a:srgbClr val="00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A83444F-5CE2-9045-A4DB-BEA5DD799556}"/>
                </a:ext>
              </a:extLst>
            </p:cNvPr>
            <p:cNvCxnSpPr>
              <a:cxnSpLocks/>
            </p:cNvCxnSpPr>
            <p:nvPr/>
          </p:nvCxnSpPr>
          <p:spPr>
            <a:xfrm>
              <a:off x="-732336" y="2835588"/>
              <a:ext cx="0" cy="194473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4602F30-A8EB-F44B-B25E-711FD9EE5F2F}"/>
              </a:ext>
            </a:extLst>
          </p:cNvPr>
          <p:cNvGrpSpPr>
            <a:grpSpLocks noChangeAspect="1"/>
          </p:cNvGrpSpPr>
          <p:nvPr/>
        </p:nvGrpSpPr>
        <p:grpSpPr>
          <a:xfrm>
            <a:off x="-103729" y="3091894"/>
            <a:ext cx="144000" cy="144000"/>
            <a:chOff x="-822336" y="2835588"/>
            <a:chExt cx="180000" cy="194514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92C54CD-0DD2-A74F-83D3-FC1FDDA75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2336" y="285010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accent1"/>
                </a:solidFill>
                <a:highlight>
                  <a:srgbClr val="00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D811642-C9AA-3148-8DD1-C673C7B432E0}"/>
                </a:ext>
              </a:extLst>
            </p:cNvPr>
            <p:cNvCxnSpPr>
              <a:cxnSpLocks/>
            </p:cNvCxnSpPr>
            <p:nvPr/>
          </p:nvCxnSpPr>
          <p:spPr>
            <a:xfrm>
              <a:off x="-732336" y="2835588"/>
              <a:ext cx="0" cy="194473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F047755-4818-1E45-B404-1DA3F6C7DCBD}"/>
              </a:ext>
            </a:extLst>
          </p:cNvPr>
          <p:cNvGrpSpPr>
            <a:grpSpLocks noChangeAspect="1"/>
          </p:cNvGrpSpPr>
          <p:nvPr/>
        </p:nvGrpSpPr>
        <p:grpSpPr>
          <a:xfrm>
            <a:off x="-814967" y="3331784"/>
            <a:ext cx="144000" cy="144000"/>
            <a:chOff x="-822336" y="2835588"/>
            <a:chExt cx="180000" cy="194514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CBC8941-CFC2-DF41-A64A-1990247283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2336" y="285010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accent1"/>
                </a:solidFill>
                <a:highlight>
                  <a:srgbClr val="00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5B4ACBF-A846-734A-9FE9-44B53D95F498}"/>
                </a:ext>
              </a:extLst>
            </p:cNvPr>
            <p:cNvCxnSpPr>
              <a:cxnSpLocks/>
            </p:cNvCxnSpPr>
            <p:nvPr/>
          </p:nvCxnSpPr>
          <p:spPr>
            <a:xfrm>
              <a:off x="-732336" y="2835588"/>
              <a:ext cx="0" cy="194473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167929C-9D28-A74A-B3DF-F0B34CCEB72A}"/>
              </a:ext>
            </a:extLst>
          </p:cNvPr>
          <p:cNvGrpSpPr>
            <a:grpSpLocks noChangeAspect="1"/>
          </p:cNvGrpSpPr>
          <p:nvPr/>
        </p:nvGrpSpPr>
        <p:grpSpPr>
          <a:xfrm>
            <a:off x="-600032" y="3331784"/>
            <a:ext cx="144000" cy="144000"/>
            <a:chOff x="-822336" y="2835588"/>
            <a:chExt cx="180000" cy="194514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3CAA4BE-D176-B44E-A164-8D8CCEFED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2336" y="285010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accent1"/>
                </a:solidFill>
                <a:highlight>
                  <a:srgbClr val="00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C7CF83B-122B-294A-8AA2-66FE43D90431}"/>
                </a:ext>
              </a:extLst>
            </p:cNvPr>
            <p:cNvCxnSpPr>
              <a:cxnSpLocks/>
            </p:cNvCxnSpPr>
            <p:nvPr/>
          </p:nvCxnSpPr>
          <p:spPr>
            <a:xfrm>
              <a:off x="-732336" y="2835588"/>
              <a:ext cx="0" cy="194473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3A1F031-FF45-C84F-8517-BC381753063C}"/>
              </a:ext>
            </a:extLst>
          </p:cNvPr>
          <p:cNvGrpSpPr>
            <a:grpSpLocks noChangeAspect="1"/>
          </p:cNvGrpSpPr>
          <p:nvPr/>
        </p:nvGrpSpPr>
        <p:grpSpPr>
          <a:xfrm>
            <a:off x="-351168" y="3331784"/>
            <a:ext cx="144000" cy="144000"/>
            <a:chOff x="-822336" y="2835588"/>
            <a:chExt cx="180000" cy="194514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6F4C280-04DA-1949-8CB0-3A30A13E7F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2336" y="285010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accent1"/>
                </a:solidFill>
                <a:highlight>
                  <a:srgbClr val="00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C9A4FFE-B530-8741-9F03-E86B6CCE6FFB}"/>
                </a:ext>
              </a:extLst>
            </p:cNvPr>
            <p:cNvCxnSpPr>
              <a:cxnSpLocks/>
            </p:cNvCxnSpPr>
            <p:nvPr/>
          </p:nvCxnSpPr>
          <p:spPr>
            <a:xfrm>
              <a:off x="-732336" y="2835588"/>
              <a:ext cx="0" cy="194473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5032181-A2D7-2149-BEDF-1B20756D2033}"/>
              </a:ext>
            </a:extLst>
          </p:cNvPr>
          <p:cNvGrpSpPr>
            <a:grpSpLocks noChangeAspect="1"/>
          </p:cNvGrpSpPr>
          <p:nvPr/>
        </p:nvGrpSpPr>
        <p:grpSpPr>
          <a:xfrm>
            <a:off x="-95899" y="3331743"/>
            <a:ext cx="144000" cy="144000"/>
            <a:chOff x="-822336" y="2835588"/>
            <a:chExt cx="180000" cy="194514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BBDAEA1-DF57-C34D-8BF6-300C55CD19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2336" y="285010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accent1"/>
                </a:solidFill>
                <a:highlight>
                  <a:srgbClr val="00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3CBA3B9-0C66-AC4A-81B9-A73C09DA28F5}"/>
                </a:ext>
              </a:extLst>
            </p:cNvPr>
            <p:cNvCxnSpPr>
              <a:cxnSpLocks/>
            </p:cNvCxnSpPr>
            <p:nvPr/>
          </p:nvCxnSpPr>
          <p:spPr>
            <a:xfrm>
              <a:off x="-732336" y="2835588"/>
              <a:ext cx="0" cy="194473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7792119"/>
      </p:ext>
    </p:extLst>
  </p:cSld>
  <p:clrMapOvr>
    <a:masterClrMapping/>
  </p:clrMapOvr>
  <p:transition spd="slow" advClick="0" advTm="2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E6F6F18-3224-CD4A-BAFC-B3ECA7E7AF89}"/>
              </a:ext>
            </a:extLst>
          </p:cNvPr>
          <p:cNvCxnSpPr>
            <a:cxnSpLocks/>
          </p:cNvCxnSpPr>
          <p:nvPr/>
        </p:nvCxnSpPr>
        <p:spPr>
          <a:xfrm>
            <a:off x="6105688" y="2420284"/>
            <a:ext cx="2346916" cy="3297366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51751F5-B268-2347-B58B-5F12EF8EB63E}"/>
              </a:ext>
            </a:extLst>
          </p:cNvPr>
          <p:cNvSpPr txBox="1"/>
          <p:nvPr/>
        </p:nvSpPr>
        <p:spPr>
          <a:xfrm>
            <a:off x="-623908" y="0"/>
            <a:ext cx="2152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GriffinFtbl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8D16285-C7F3-FA4A-956E-FD9688DE37A5}"/>
              </a:ext>
            </a:extLst>
          </p:cNvPr>
          <p:cNvGrpSpPr>
            <a:grpSpLocks noChangeAspect="1"/>
          </p:cNvGrpSpPr>
          <p:nvPr/>
        </p:nvGrpSpPr>
        <p:grpSpPr>
          <a:xfrm>
            <a:off x="1225846" y="486581"/>
            <a:ext cx="9740307" cy="5844183"/>
            <a:chOff x="2493818" y="1267691"/>
            <a:chExt cx="7204364" cy="4322618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F4550B0-727D-3047-95C0-4FB394AED8E9}"/>
                </a:ext>
              </a:extLst>
            </p:cNvPr>
            <p:cNvGrpSpPr/>
            <p:nvPr/>
          </p:nvGrpSpPr>
          <p:grpSpPr>
            <a:xfrm>
              <a:off x="2493818" y="1267691"/>
              <a:ext cx="7204364" cy="4322618"/>
              <a:chOff x="1385454" y="1163782"/>
              <a:chExt cx="7204364" cy="4322618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EB13C90-52E3-5C49-99B4-E56795C5E1A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5455" y="1163782"/>
                <a:ext cx="0" cy="43226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6ABCE14C-CEB5-1848-8ADF-CC36D151FB4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1385454" y="5486400"/>
                <a:ext cx="720436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518398B1-17DA-E64F-9BFD-0787613BA91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589818" y="1163782"/>
                <a:ext cx="0" cy="43226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2D3743F-07BC-C24A-BE9A-D73CAF87E11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1385455" y="1163782"/>
                <a:ext cx="720436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578A9A6-F635-A64C-BE84-D493880DFE5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4987636" y="1163782"/>
                <a:ext cx="0" cy="43226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B0132BA-A83C-B648-A832-141507F83B8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5454" y="2930235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935F0233-401F-6E4F-8716-7C227423B1F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5454" y="3699164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9AC161C-C9FE-6947-B1F0-CFC6EF9050B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787236" y="2930235"/>
                <a:ext cx="0" cy="78971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55B3F7C-CAFD-2149-B106-59615DB4E40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174182" y="2923308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FDA7873-B2DE-5940-BF6B-498C8C36CED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174182" y="3692237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67FD9A3F-A2AA-9640-B487-3B2D4C9F627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174182" y="2923308"/>
                <a:ext cx="0" cy="78971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94C9B1D-BD7B-B545-BC85-B6B14C5D802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604656" y="2150916"/>
                <a:ext cx="0" cy="23310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5FD379C-3DD8-C147-8464-931EAEA2EE4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399310" y="2150915"/>
                <a:ext cx="120534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153F1740-10A5-764B-919C-454BEAC689E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370617" y="2150915"/>
                <a:ext cx="120534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29D6C91-F36A-1846-9878-08B30CD9DF8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399310" y="4481947"/>
                <a:ext cx="1212273" cy="173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4ACEA95-7C9A-7B43-A887-9B0144EA74B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363691" y="4481946"/>
                <a:ext cx="120534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114426FB-37CF-5046-AFF9-76D9242B1AB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377546" y="2150915"/>
                <a:ext cx="0" cy="23310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864A80D-D1E6-E34F-8E7E-3C520F4A15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8399" y="3101400"/>
              <a:ext cx="655200" cy="65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1" name="Oval 150">
            <a:extLst>
              <a:ext uri="{FF2B5EF4-FFF2-40B4-BE49-F238E27FC236}">
                <a16:creationId xmlns:a16="http://schemas.microsoft.com/office/drawing/2014/main" id="{966F2927-2CF3-7D4C-ABF3-688E7061FD7A}"/>
              </a:ext>
            </a:extLst>
          </p:cNvPr>
          <p:cNvSpPr>
            <a:spLocks noChangeAspect="1"/>
          </p:cNvSpPr>
          <p:nvPr/>
        </p:nvSpPr>
        <p:spPr>
          <a:xfrm>
            <a:off x="5980690" y="4055456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accent1"/>
              </a:solidFill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B84EF64-5A9D-1547-ADD9-CD4624CB94F2}"/>
              </a:ext>
            </a:extLst>
          </p:cNvPr>
          <p:cNvSpPr>
            <a:spLocks noChangeAspect="1"/>
          </p:cNvSpPr>
          <p:nvPr/>
        </p:nvSpPr>
        <p:spPr>
          <a:xfrm>
            <a:off x="9195833" y="4039035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B7EE8F0-3792-8B4C-97CD-5334BD872473}"/>
              </a:ext>
            </a:extLst>
          </p:cNvPr>
          <p:cNvSpPr>
            <a:spLocks noChangeAspect="1"/>
          </p:cNvSpPr>
          <p:nvPr/>
        </p:nvSpPr>
        <p:spPr>
          <a:xfrm>
            <a:off x="9209235" y="2644912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F26B2985-063D-D648-8B9E-3F625DE93DF6}"/>
              </a:ext>
            </a:extLst>
          </p:cNvPr>
          <p:cNvSpPr>
            <a:spLocks noChangeAspect="1"/>
          </p:cNvSpPr>
          <p:nvPr/>
        </p:nvSpPr>
        <p:spPr>
          <a:xfrm>
            <a:off x="4838947" y="2685462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4F60E29-9159-074C-ACBB-8AABF89B7BF2}"/>
              </a:ext>
            </a:extLst>
          </p:cNvPr>
          <p:cNvSpPr>
            <a:spLocks noChangeAspect="1"/>
          </p:cNvSpPr>
          <p:nvPr/>
        </p:nvSpPr>
        <p:spPr>
          <a:xfrm>
            <a:off x="9253850" y="1460327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18C6C59-FA46-524B-A268-E6B6D965513F}"/>
              </a:ext>
            </a:extLst>
          </p:cNvPr>
          <p:cNvSpPr>
            <a:spLocks noChangeAspect="1"/>
          </p:cNvSpPr>
          <p:nvPr/>
        </p:nvSpPr>
        <p:spPr>
          <a:xfrm>
            <a:off x="9163850" y="3449522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DA808C4A-62EA-DE42-B987-C39FBE04B891}"/>
              </a:ext>
            </a:extLst>
          </p:cNvPr>
          <p:cNvSpPr>
            <a:spLocks noChangeAspect="1"/>
          </p:cNvSpPr>
          <p:nvPr/>
        </p:nvSpPr>
        <p:spPr>
          <a:xfrm>
            <a:off x="4815736" y="2244768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accent1"/>
              </a:solidFill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EF847F4-EB62-3D49-9DD6-4DD1A15CCBC9}"/>
              </a:ext>
            </a:extLst>
          </p:cNvPr>
          <p:cNvSpPr>
            <a:spLocks noChangeAspect="1"/>
          </p:cNvSpPr>
          <p:nvPr/>
        </p:nvSpPr>
        <p:spPr>
          <a:xfrm>
            <a:off x="7974062" y="4322224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B3A14FF1-494E-9348-9830-705B5A506869}"/>
              </a:ext>
            </a:extLst>
          </p:cNvPr>
          <p:cNvSpPr>
            <a:spLocks noChangeAspect="1"/>
          </p:cNvSpPr>
          <p:nvPr/>
        </p:nvSpPr>
        <p:spPr>
          <a:xfrm>
            <a:off x="8921199" y="783166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7768232-156B-2746-8A41-D39B07160EBD}"/>
              </a:ext>
            </a:extLst>
          </p:cNvPr>
          <p:cNvSpPr>
            <a:spLocks noChangeAspect="1"/>
          </p:cNvSpPr>
          <p:nvPr/>
        </p:nvSpPr>
        <p:spPr>
          <a:xfrm>
            <a:off x="1444015" y="3272765"/>
            <a:ext cx="180000" cy="180000"/>
          </a:xfrm>
          <a:prstGeom prst="ellipse">
            <a:avLst/>
          </a:prstGeom>
          <a:solidFill>
            <a:srgbClr val="7030A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accent1"/>
              </a:solidFill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90759A8-0482-1742-A3C4-FE98D0AC42C5}"/>
              </a:ext>
            </a:extLst>
          </p:cNvPr>
          <p:cNvSpPr>
            <a:spLocks noChangeAspect="1"/>
          </p:cNvSpPr>
          <p:nvPr/>
        </p:nvSpPr>
        <p:spPr>
          <a:xfrm>
            <a:off x="8789022" y="1874631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0D6F3FD-85EF-BB4B-86E8-98FFEDF75839}"/>
              </a:ext>
            </a:extLst>
          </p:cNvPr>
          <p:cNvSpPr>
            <a:spLocks noChangeAspect="1"/>
          </p:cNvSpPr>
          <p:nvPr/>
        </p:nvSpPr>
        <p:spPr>
          <a:xfrm>
            <a:off x="7444104" y="1586022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74027E2E-8CB6-F949-BC3B-0A39728D4553}"/>
              </a:ext>
            </a:extLst>
          </p:cNvPr>
          <p:cNvSpPr>
            <a:spLocks noChangeAspect="1"/>
          </p:cNvSpPr>
          <p:nvPr/>
        </p:nvSpPr>
        <p:spPr>
          <a:xfrm>
            <a:off x="7354104" y="3010629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8BC52C1-3E53-044D-8B17-A5D7ABD9388B}"/>
              </a:ext>
            </a:extLst>
          </p:cNvPr>
          <p:cNvSpPr>
            <a:spLocks noChangeAspect="1"/>
          </p:cNvSpPr>
          <p:nvPr/>
        </p:nvSpPr>
        <p:spPr>
          <a:xfrm>
            <a:off x="9209880" y="2782141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1C045B16-C1FC-6A49-8EBC-ACEC1369684E}"/>
              </a:ext>
            </a:extLst>
          </p:cNvPr>
          <p:cNvSpPr>
            <a:spLocks noChangeAspect="1"/>
          </p:cNvSpPr>
          <p:nvPr/>
        </p:nvSpPr>
        <p:spPr>
          <a:xfrm>
            <a:off x="9076262" y="3629522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F4F650F9-C7F8-6042-971B-B8B7CFEEE172}"/>
              </a:ext>
            </a:extLst>
          </p:cNvPr>
          <p:cNvSpPr>
            <a:spLocks noChangeAspect="1"/>
          </p:cNvSpPr>
          <p:nvPr/>
        </p:nvSpPr>
        <p:spPr>
          <a:xfrm>
            <a:off x="8359570" y="3449522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E0A32EBC-FADA-284F-8245-48196DC84D76}"/>
              </a:ext>
            </a:extLst>
          </p:cNvPr>
          <p:cNvSpPr>
            <a:spLocks noChangeAspect="1"/>
          </p:cNvSpPr>
          <p:nvPr/>
        </p:nvSpPr>
        <p:spPr>
          <a:xfrm>
            <a:off x="7326504" y="3787751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38DF593A-A092-8746-8740-6C231A96D2EA}"/>
              </a:ext>
            </a:extLst>
          </p:cNvPr>
          <p:cNvSpPr>
            <a:spLocks noChangeAspect="1"/>
          </p:cNvSpPr>
          <p:nvPr/>
        </p:nvSpPr>
        <p:spPr>
          <a:xfrm>
            <a:off x="8589054" y="2722926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F8D0E7C-E315-A14A-BD60-F94469877237}"/>
              </a:ext>
            </a:extLst>
          </p:cNvPr>
          <p:cNvSpPr>
            <a:spLocks noChangeAspect="1"/>
          </p:cNvSpPr>
          <p:nvPr/>
        </p:nvSpPr>
        <p:spPr>
          <a:xfrm>
            <a:off x="8381137" y="4276187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4EC41DE-BE14-C143-B911-E3B3FF17E342}"/>
              </a:ext>
            </a:extLst>
          </p:cNvPr>
          <p:cNvSpPr>
            <a:spLocks noChangeAspect="1"/>
          </p:cNvSpPr>
          <p:nvPr/>
        </p:nvSpPr>
        <p:spPr>
          <a:xfrm>
            <a:off x="8475706" y="1800417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5DCA5C9-6F71-AD4D-9ED9-DCE87D8DFD77}"/>
              </a:ext>
            </a:extLst>
          </p:cNvPr>
          <p:cNvSpPr>
            <a:spLocks noChangeAspect="1"/>
          </p:cNvSpPr>
          <p:nvPr/>
        </p:nvSpPr>
        <p:spPr>
          <a:xfrm>
            <a:off x="9195833" y="4392578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64C0CB-0385-BF40-A32A-787E113E0028}"/>
              </a:ext>
            </a:extLst>
          </p:cNvPr>
          <p:cNvSpPr txBox="1"/>
          <p:nvPr/>
        </p:nvSpPr>
        <p:spPr>
          <a:xfrm>
            <a:off x="7242927" y="1739662"/>
            <a:ext cx="566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LC</a:t>
            </a:r>
            <a:r>
              <a:rPr lang="en-GB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66083DA-941D-F84A-8FDD-A4A107D705BB}"/>
              </a:ext>
            </a:extLst>
          </p:cNvPr>
          <p:cNvSpPr txBox="1"/>
          <p:nvPr/>
        </p:nvSpPr>
        <p:spPr>
          <a:xfrm>
            <a:off x="7160848" y="3169049"/>
            <a:ext cx="566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RC</a:t>
            </a:r>
            <a:r>
              <a:rPr lang="en-GB" sz="1050" b="1" dirty="0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FB1221-40FB-3841-893F-562E6913AF36}"/>
              </a:ext>
            </a:extLst>
          </p:cNvPr>
          <p:cNvSpPr txBox="1"/>
          <p:nvPr/>
        </p:nvSpPr>
        <p:spPr>
          <a:xfrm>
            <a:off x="8727943" y="968254"/>
            <a:ext cx="566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LB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F077FF-6D75-C547-8648-9E9573FBE792}"/>
              </a:ext>
            </a:extLst>
          </p:cNvPr>
          <p:cNvSpPr txBox="1"/>
          <p:nvPr/>
        </p:nvSpPr>
        <p:spPr>
          <a:xfrm>
            <a:off x="7780806" y="4486355"/>
            <a:ext cx="566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RB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66EED98-A715-A24E-8FA6-F7FE9FB73131}"/>
              </a:ext>
            </a:extLst>
          </p:cNvPr>
          <p:cNvCxnSpPr>
            <a:cxnSpLocks/>
          </p:cNvCxnSpPr>
          <p:nvPr/>
        </p:nvCxnSpPr>
        <p:spPr>
          <a:xfrm>
            <a:off x="8110887" y="4490761"/>
            <a:ext cx="678135" cy="139898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3A690F-3C86-B948-BB1C-D3543BDA656C}"/>
              </a:ext>
            </a:extLst>
          </p:cNvPr>
          <p:cNvCxnSpPr>
            <a:cxnSpLocks/>
            <a:endCxn id="159" idx="1"/>
          </p:cNvCxnSpPr>
          <p:nvPr/>
        </p:nvCxnSpPr>
        <p:spPr>
          <a:xfrm>
            <a:off x="7573530" y="3419046"/>
            <a:ext cx="426892" cy="92953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63A0DF8-34DE-3B4C-94FB-534AF5580445}"/>
              </a:ext>
            </a:extLst>
          </p:cNvPr>
          <p:cNvCxnSpPr>
            <a:cxnSpLocks/>
          </p:cNvCxnSpPr>
          <p:nvPr/>
        </p:nvCxnSpPr>
        <p:spPr>
          <a:xfrm flipH="1">
            <a:off x="7471814" y="1941026"/>
            <a:ext cx="56072" cy="106960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1951431-C51D-0A49-A868-840BF943C64F}"/>
              </a:ext>
            </a:extLst>
          </p:cNvPr>
          <p:cNvCxnSpPr>
            <a:cxnSpLocks/>
            <a:endCxn id="175" idx="7"/>
          </p:cNvCxnSpPr>
          <p:nvPr/>
        </p:nvCxnSpPr>
        <p:spPr>
          <a:xfrm flipH="1">
            <a:off x="7597744" y="927600"/>
            <a:ext cx="1328504" cy="68478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403001"/>
      </p:ext>
    </p:extLst>
  </p:cSld>
  <p:clrMapOvr>
    <a:masterClrMapping/>
  </p:clrMapOvr>
  <p:transition spd="slow" advClick="0" advTm="2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E6F6F18-3224-CD4A-BAFC-B3ECA7E7AF89}"/>
              </a:ext>
            </a:extLst>
          </p:cNvPr>
          <p:cNvCxnSpPr>
            <a:cxnSpLocks/>
          </p:cNvCxnSpPr>
          <p:nvPr/>
        </p:nvCxnSpPr>
        <p:spPr>
          <a:xfrm flipH="1">
            <a:off x="10552964" y="3776033"/>
            <a:ext cx="563918" cy="7534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51751F5-B268-2347-B58B-5F12EF8EB63E}"/>
              </a:ext>
            </a:extLst>
          </p:cNvPr>
          <p:cNvSpPr txBox="1"/>
          <p:nvPr/>
        </p:nvSpPr>
        <p:spPr>
          <a:xfrm>
            <a:off x="-654956" y="-55909"/>
            <a:ext cx="2152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900" dirty="0">
                <a:latin typeface="Consolas" panose="020B0609020204030204" pitchFamily="49" charset="0"/>
                <a:cs typeface="Consolas" panose="020B0609020204030204" pitchFamily="49" charset="0"/>
              </a:rPr>
              <a:t>GriffinFtbl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8D16285-C7F3-FA4A-956E-FD9688DE37A5}"/>
              </a:ext>
            </a:extLst>
          </p:cNvPr>
          <p:cNvGrpSpPr>
            <a:grpSpLocks noChangeAspect="1"/>
          </p:cNvGrpSpPr>
          <p:nvPr/>
        </p:nvGrpSpPr>
        <p:grpSpPr>
          <a:xfrm>
            <a:off x="1225846" y="486581"/>
            <a:ext cx="9740307" cy="5844183"/>
            <a:chOff x="2493818" y="1267691"/>
            <a:chExt cx="7204364" cy="4322618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F4550B0-727D-3047-95C0-4FB394AED8E9}"/>
                </a:ext>
              </a:extLst>
            </p:cNvPr>
            <p:cNvGrpSpPr/>
            <p:nvPr/>
          </p:nvGrpSpPr>
          <p:grpSpPr>
            <a:xfrm>
              <a:off x="2493818" y="1267691"/>
              <a:ext cx="7204364" cy="4322618"/>
              <a:chOff x="1385454" y="1163782"/>
              <a:chExt cx="7204364" cy="4322618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EB13C90-52E3-5C49-99B4-E56795C5E1A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5455" y="1163782"/>
                <a:ext cx="0" cy="43226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6ABCE14C-CEB5-1848-8ADF-CC36D151FB4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1385454" y="5486400"/>
                <a:ext cx="720436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518398B1-17DA-E64F-9BFD-0787613BA91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589818" y="1163782"/>
                <a:ext cx="0" cy="43226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2D3743F-07BC-C24A-BE9A-D73CAF87E11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1385455" y="1163782"/>
                <a:ext cx="720436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578A9A6-F635-A64C-BE84-D493880DFE5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4987636" y="1163782"/>
                <a:ext cx="0" cy="43226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B0132BA-A83C-B648-A832-141507F83B8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5454" y="2930235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935F0233-401F-6E4F-8716-7C227423B1F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5454" y="3699164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9AC161C-C9FE-6947-B1F0-CFC6EF9050B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787236" y="2930235"/>
                <a:ext cx="0" cy="78971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55B3F7C-CAFD-2149-B106-59615DB4E40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174182" y="2923308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FDA7873-B2DE-5940-BF6B-498C8C36CED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174182" y="3692237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67FD9A3F-A2AA-9640-B487-3B2D4C9F627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174182" y="2923308"/>
                <a:ext cx="0" cy="78971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94C9B1D-BD7B-B545-BC85-B6B14C5D802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604656" y="2150916"/>
                <a:ext cx="0" cy="23310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5FD379C-3DD8-C147-8464-931EAEA2EE4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399310" y="2150915"/>
                <a:ext cx="120534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153F1740-10A5-764B-919C-454BEAC689E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370617" y="2150915"/>
                <a:ext cx="120534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29D6C91-F36A-1846-9878-08B30CD9DF8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399310" y="4481947"/>
                <a:ext cx="1212273" cy="173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4ACEA95-7C9A-7B43-A887-9B0144EA74B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363691" y="4481946"/>
                <a:ext cx="120534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114426FB-37CF-5046-AFF9-76D9242B1AB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377546" y="2150915"/>
                <a:ext cx="0" cy="23310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864A80D-D1E6-E34F-8E7E-3C520F4A15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8399" y="3101400"/>
              <a:ext cx="655200" cy="65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1" name="Oval 150">
            <a:extLst>
              <a:ext uri="{FF2B5EF4-FFF2-40B4-BE49-F238E27FC236}">
                <a16:creationId xmlns:a16="http://schemas.microsoft.com/office/drawing/2014/main" id="{966F2927-2CF3-7D4C-ABF3-688E7061FD7A}"/>
              </a:ext>
            </a:extLst>
          </p:cNvPr>
          <p:cNvSpPr>
            <a:spLocks noChangeAspect="1"/>
          </p:cNvSpPr>
          <p:nvPr/>
        </p:nvSpPr>
        <p:spPr>
          <a:xfrm>
            <a:off x="9293500" y="5172312"/>
            <a:ext cx="180000" cy="180000"/>
          </a:xfrm>
          <a:prstGeom prst="ellipse">
            <a:avLst/>
          </a:prstGeom>
          <a:solidFill>
            <a:srgbClr val="54D3F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accent1"/>
              </a:solidFill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B84EF64-5A9D-1547-ADD9-CD4624CB94F2}"/>
              </a:ext>
            </a:extLst>
          </p:cNvPr>
          <p:cNvSpPr>
            <a:spLocks noChangeAspect="1"/>
          </p:cNvSpPr>
          <p:nvPr/>
        </p:nvSpPr>
        <p:spPr>
          <a:xfrm>
            <a:off x="7683423" y="2929411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F26B2985-063D-D648-8B9E-3F625DE93DF6}"/>
              </a:ext>
            </a:extLst>
          </p:cNvPr>
          <p:cNvSpPr>
            <a:spLocks noChangeAspect="1"/>
          </p:cNvSpPr>
          <p:nvPr/>
        </p:nvSpPr>
        <p:spPr>
          <a:xfrm>
            <a:off x="7150242" y="2090400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4F60E29-9159-074C-ACBB-8AABF89B7BF2}"/>
              </a:ext>
            </a:extLst>
          </p:cNvPr>
          <p:cNvSpPr>
            <a:spLocks noChangeAspect="1"/>
          </p:cNvSpPr>
          <p:nvPr/>
        </p:nvSpPr>
        <p:spPr>
          <a:xfrm>
            <a:off x="3921139" y="2876285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718C6C59-FA46-524B-A268-E6B6D965513F}"/>
              </a:ext>
            </a:extLst>
          </p:cNvPr>
          <p:cNvSpPr>
            <a:spLocks noChangeAspect="1"/>
          </p:cNvSpPr>
          <p:nvPr/>
        </p:nvSpPr>
        <p:spPr>
          <a:xfrm>
            <a:off x="7780948" y="4405048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DA808C4A-62EA-DE42-B987-C39FBE04B891}"/>
              </a:ext>
            </a:extLst>
          </p:cNvPr>
          <p:cNvSpPr>
            <a:spLocks noChangeAspect="1"/>
          </p:cNvSpPr>
          <p:nvPr/>
        </p:nvSpPr>
        <p:spPr>
          <a:xfrm>
            <a:off x="6531753" y="1984121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accent1"/>
              </a:solidFill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EF847F4-EB62-3D49-9DD6-4DD1A15CCBC9}"/>
              </a:ext>
            </a:extLst>
          </p:cNvPr>
          <p:cNvSpPr>
            <a:spLocks noChangeAspect="1"/>
          </p:cNvSpPr>
          <p:nvPr/>
        </p:nvSpPr>
        <p:spPr>
          <a:xfrm>
            <a:off x="7966263" y="954471"/>
            <a:ext cx="180000" cy="180000"/>
          </a:xfrm>
          <a:prstGeom prst="ellipse">
            <a:avLst/>
          </a:prstGeom>
          <a:solidFill>
            <a:srgbClr val="54D3F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B3A14FF1-494E-9348-9830-705B5A506869}"/>
              </a:ext>
            </a:extLst>
          </p:cNvPr>
          <p:cNvSpPr>
            <a:spLocks noChangeAspect="1"/>
          </p:cNvSpPr>
          <p:nvPr/>
        </p:nvSpPr>
        <p:spPr>
          <a:xfrm>
            <a:off x="9653113" y="2544314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7768232-156B-2746-8A41-D39B07160EBD}"/>
              </a:ext>
            </a:extLst>
          </p:cNvPr>
          <p:cNvSpPr>
            <a:spLocks noChangeAspect="1"/>
          </p:cNvSpPr>
          <p:nvPr/>
        </p:nvSpPr>
        <p:spPr>
          <a:xfrm>
            <a:off x="1343144" y="3295258"/>
            <a:ext cx="180000" cy="180000"/>
          </a:xfrm>
          <a:prstGeom prst="ellipse">
            <a:avLst/>
          </a:prstGeom>
          <a:solidFill>
            <a:srgbClr val="7030A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accent1"/>
              </a:solidFill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90759A8-0482-1742-A3C4-FE98D0AC42C5}"/>
              </a:ext>
            </a:extLst>
          </p:cNvPr>
          <p:cNvSpPr>
            <a:spLocks noChangeAspect="1"/>
          </p:cNvSpPr>
          <p:nvPr/>
        </p:nvSpPr>
        <p:spPr>
          <a:xfrm>
            <a:off x="12706578" y="2397386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0D6F3FD-85EF-BB4B-86E8-98FFEDF75839}"/>
              </a:ext>
            </a:extLst>
          </p:cNvPr>
          <p:cNvSpPr>
            <a:spLocks noChangeAspect="1"/>
          </p:cNvSpPr>
          <p:nvPr/>
        </p:nvSpPr>
        <p:spPr>
          <a:xfrm>
            <a:off x="8955528" y="1040864"/>
            <a:ext cx="180000" cy="180000"/>
          </a:xfrm>
          <a:prstGeom prst="ellipse">
            <a:avLst/>
          </a:prstGeom>
          <a:solidFill>
            <a:srgbClr val="54D3F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69B940A9-A0AA-214A-97D8-DBC1BB541571}"/>
              </a:ext>
            </a:extLst>
          </p:cNvPr>
          <p:cNvSpPr>
            <a:spLocks noChangeAspect="1"/>
          </p:cNvSpPr>
          <p:nvPr/>
        </p:nvSpPr>
        <p:spPr>
          <a:xfrm>
            <a:off x="10442305" y="2819947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F4F650F9-C7F8-6042-971B-B8B7CFEEE172}"/>
              </a:ext>
            </a:extLst>
          </p:cNvPr>
          <p:cNvSpPr>
            <a:spLocks noChangeAspect="1"/>
          </p:cNvSpPr>
          <p:nvPr/>
        </p:nvSpPr>
        <p:spPr>
          <a:xfrm>
            <a:off x="3914797" y="3728541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E0A32EBC-FADA-284F-8245-48196DC84D76}"/>
              </a:ext>
            </a:extLst>
          </p:cNvPr>
          <p:cNvSpPr>
            <a:spLocks noChangeAspect="1"/>
          </p:cNvSpPr>
          <p:nvPr/>
        </p:nvSpPr>
        <p:spPr>
          <a:xfrm>
            <a:off x="6823559" y="1485324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38DF593A-A092-8746-8740-6C231A96D2EA}"/>
              </a:ext>
            </a:extLst>
          </p:cNvPr>
          <p:cNvSpPr>
            <a:spLocks noChangeAspect="1"/>
          </p:cNvSpPr>
          <p:nvPr/>
        </p:nvSpPr>
        <p:spPr>
          <a:xfrm>
            <a:off x="6283369" y="755469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4EC41DE-BE14-C143-B911-E3B3FF17E342}"/>
              </a:ext>
            </a:extLst>
          </p:cNvPr>
          <p:cNvSpPr>
            <a:spLocks noChangeAspect="1"/>
          </p:cNvSpPr>
          <p:nvPr/>
        </p:nvSpPr>
        <p:spPr>
          <a:xfrm>
            <a:off x="12096275" y="4344864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5DCA5C9-6F71-AD4D-9ED9-DCE87D8DFD77}"/>
              </a:ext>
            </a:extLst>
          </p:cNvPr>
          <p:cNvSpPr>
            <a:spLocks noChangeAspect="1"/>
          </p:cNvSpPr>
          <p:nvPr/>
        </p:nvSpPr>
        <p:spPr>
          <a:xfrm>
            <a:off x="6842943" y="5099577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9935341-2B78-EA46-A4AA-E9A08A51C79C}"/>
              </a:ext>
            </a:extLst>
          </p:cNvPr>
          <p:cNvCxnSpPr>
            <a:cxnSpLocks/>
          </p:cNvCxnSpPr>
          <p:nvPr/>
        </p:nvCxnSpPr>
        <p:spPr>
          <a:xfrm flipH="1" flipV="1">
            <a:off x="10374523" y="3447867"/>
            <a:ext cx="1397406" cy="23092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738ED2D-DA0F-1940-9687-216208043874}"/>
              </a:ext>
            </a:extLst>
          </p:cNvPr>
          <p:cNvCxnSpPr>
            <a:cxnSpLocks/>
          </p:cNvCxnSpPr>
          <p:nvPr/>
        </p:nvCxnSpPr>
        <p:spPr>
          <a:xfrm flipH="1">
            <a:off x="11176125" y="2215147"/>
            <a:ext cx="761298" cy="1489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2745E9A-2AD4-BD46-9E89-3D3DAF4A693A}"/>
              </a:ext>
            </a:extLst>
          </p:cNvPr>
          <p:cNvCxnSpPr>
            <a:cxnSpLocks/>
          </p:cNvCxnSpPr>
          <p:nvPr/>
        </p:nvCxnSpPr>
        <p:spPr>
          <a:xfrm flipV="1">
            <a:off x="11975204" y="2842987"/>
            <a:ext cx="77694" cy="73518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1F5A7EC-5851-574E-A801-AE2D953D5509}"/>
              </a:ext>
            </a:extLst>
          </p:cNvPr>
          <p:cNvCxnSpPr>
            <a:cxnSpLocks/>
          </p:cNvCxnSpPr>
          <p:nvPr/>
        </p:nvCxnSpPr>
        <p:spPr>
          <a:xfrm flipH="1">
            <a:off x="6623287" y="1511855"/>
            <a:ext cx="941989" cy="237049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5248343-586C-EE4E-8836-4AC5E5DE465C}"/>
              </a:ext>
            </a:extLst>
          </p:cNvPr>
          <p:cNvCxnSpPr>
            <a:cxnSpLocks/>
          </p:cNvCxnSpPr>
          <p:nvPr/>
        </p:nvCxnSpPr>
        <p:spPr>
          <a:xfrm>
            <a:off x="11444809" y="1779964"/>
            <a:ext cx="87177" cy="54501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1E9F21D-6E42-1747-A816-DF65045FF137}"/>
              </a:ext>
            </a:extLst>
          </p:cNvPr>
          <p:cNvCxnSpPr>
            <a:cxnSpLocks/>
          </p:cNvCxnSpPr>
          <p:nvPr/>
        </p:nvCxnSpPr>
        <p:spPr>
          <a:xfrm flipH="1" flipV="1">
            <a:off x="10298335" y="5177620"/>
            <a:ext cx="806156" cy="163126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59DD958-3CF3-4347-A28B-627E05C8CCFB}"/>
              </a:ext>
            </a:extLst>
          </p:cNvPr>
          <p:cNvCxnSpPr>
            <a:cxnSpLocks/>
          </p:cNvCxnSpPr>
          <p:nvPr/>
        </p:nvCxnSpPr>
        <p:spPr>
          <a:xfrm flipH="1">
            <a:off x="10298335" y="4787616"/>
            <a:ext cx="1431833" cy="24919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67E596FA-B90F-2E45-AB51-A71CEF97314E}"/>
              </a:ext>
            </a:extLst>
          </p:cNvPr>
          <p:cNvSpPr>
            <a:spLocks noChangeAspect="1"/>
          </p:cNvSpPr>
          <p:nvPr/>
        </p:nvSpPr>
        <p:spPr>
          <a:xfrm>
            <a:off x="10974006" y="2524297"/>
            <a:ext cx="180000" cy="180000"/>
          </a:xfrm>
          <a:prstGeom prst="ellipse">
            <a:avLst/>
          </a:prstGeom>
          <a:solidFill>
            <a:srgbClr val="7030A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accent1"/>
              </a:solidFill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1FDBFDC-A586-4A46-B9E4-79E934BB05F3}"/>
              </a:ext>
            </a:extLst>
          </p:cNvPr>
          <p:cNvSpPr>
            <a:spLocks noChangeAspect="1"/>
          </p:cNvSpPr>
          <p:nvPr/>
        </p:nvSpPr>
        <p:spPr>
          <a:xfrm>
            <a:off x="7174825" y="5099577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accent1"/>
              </a:solidFill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A8EF4EE-910E-6A4B-A873-A80156BD948E}"/>
              </a:ext>
            </a:extLst>
          </p:cNvPr>
          <p:cNvSpPr>
            <a:spLocks noChangeAspect="1"/>
          </p:cNvSpPr>
          <p:nvPr/>
        </p:nvSpPr>
        <p:spPr>
          <a:xfrm>
            <a:off x="5242641" y="2729947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accent1"/>
              </a:solidFill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5E2BF22-C690-9D4C-9DA3-539EED7F48BE}"/>
              </a:ext>
            </a:extLst>
          </p:cNvPr>
          <p:cNvSpPr>
            <a:spLocks noChangeAspect="1"/>
          </p:cNvSpPr>
          <p:nvPr/>
        </p:nvSpPr>
        <p:spPr>
          <a:xfrm>
            <a:off x="7402585" y="1294206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A44D0CF-2396-FE42-8A78-60A1CCB47E49}"/>
              </a:ext>
            </a:extLst>
          </p:cNvPr>
          <p:cNvSpPr>
            <a:spLocks noChangeAspect="1"/>
          </p:cNvSpPr>
          <p:nvPr/>
        </p:nvSpPr>
        <p:spPr>
          <a:xfrm>
            <a:off x="10632635" y="2875022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070286A-D9B5-694D-B2B1-15FE90385408}"/>
              </a:ext>
            </a:extLst>
          </p:cNvPr>
          <p:cNvSpPr>
            <a:spLocks noChangeAspect="1"/>
          </p:cNvSpPr>
          <p:nvPr/>
        </p:nvSpPr>
        <p:spPr>
          <a:xfrm>
            <a:off x="4090264" y="3302412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F4DC4DD-0F87-0147-9329-E214F2E6668A}"/>
              </a:ext>
            </a:extLst>
          </p:cNvPr>
          <p:cNvSpPr>
            <a:spLocks noChangeAspect="1"/>
          </p:cNvSpPr>
          <p:nvPr/>
        </p:nvSpPr>
        <p:spPr>
          <a:xfrm>
            <a:off x="5329379" y="3809965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accent1"/>
              </a:solidFill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8899ACDC-EB40-1743-8D5F-4C1C58F5560A}"/>
              </a:ext>
            </a:extLst>
          </p:cNvPr>
          <p:cNvCxnSpPr>
            <a:cxnSpLocks/>
          </p:cNvCxnSpPr>
          <p:nvPr/>
        </p:nvCxnSpPr>
        <p:spPr>
          <a:xfrm>
            <a:off x="7540778" y="4873345"/>
            <a:ext cx="683199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34DE2330-8057-AE4A-AFF0-3EB65A7FCC80}"/>
              </a:ext>
            </a:extLst>
          </p:cNvPr>
          <p:cNvCxnSpPr>
            <a:cxnSpLocks/>
          </p:cNvCxnSpPr>
          <p:nvPr/>
        </p:nvCxnSpPr>
        <p:spPr>
          <a:xfrm>
            <a:off x="7540778" y="5596481"/>
            <a:ext cx="683199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97343ABB-EC9B-964B-A43C-06C3E9E1B470}"/>
              </a:ext>
            </a:extLst>
          </p:cNvPr>
          <p:cNvCxnSpPr>
            <a:cxnSpLocks/>
          </p:cNvCxnSpPr>
          <p:nvPr/>
        </p:nvCxnSpPr>
        <p:spPr>
          <a:xfrm flipH="1">
            <a:off x="4795317" y="5036814"/>
            <a:ext cx="433026" cy="584759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AB800C0-D684-C349-B17D-8C68D13DC0F3}"/>
              </a:ext>
            </a:extLst>
          </p:cNvPr>
          <p:cNvCxnSpPr>
            <a:cxnSpLocks/>
          </p:cNvCxnSpPr>
          <p:nvPr/>
        </p:nvCxnSpPr>
        <p:spPr>
          <a:xfrm flipH="1">
            <a:off x="8571925" y="3070214"/>
            <a:ext cx="1170363" cy="3811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64997BD-68DE-4148-8925-9F195BBB3294}"/>
              </a:ext>
            </a:extLst>
          </p:cNvPr>
          <p:cNvCxnSpPr>
            <a:cxnSpLocks/>
          </p:cNvCxnSpPr>
          <p:nvPr/>
        </p:nvCxnSpPr>
        <p:spPr>
          <a:xfrm flipH="1">
            <a:off x="10845902" y="468259"/>
            <a:ext cx="152808" cy="59936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74F15A08-2278-0A4D-A5E6-830DAC0CD9DA}"/>
              </a:ext>
            </a:extLst>
          </p:cNvPr>
          <p:cNvCxnSpPr>
            <a:cxnSpLocks/>
          </p:cNvCxnSpPr>
          <p:nvPr/>
        </p:nvCxnSpPr>
        <p:spPr>
          <a:xfrm flipH="1">
            <a:off x="8519531" y="3062779"/>
            <a:ext cx="1218811" cy="241634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483E2704-89C0-E346-B47D-8FF83E39493E}"/>
              </a:ext>
            </a:extLst>
          </p:cNvPr>
          <p:cNvCxnSpPr>
            <a:cxnSpLocks/>
          </p:cNvCxnSpPr>
          <p:nvPr/>
        </p:nvCxnSpPr>
        <p:spPr>
          <a:xfrm flipH="1" flipV="1">
            <a:off x="8240563" y="923597"/>
            <a:ext cx="689204" cy="52151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3847896-FECC-B541-8446-16A6E86B94CF}"/>
              </a:ext>
            </a:extLst>
          </p:cNvPr>
          <p:cNvCxnSpPr>
            <a:cxnSpLocks/>
          </p:cNvCxnSpPr>
          <p:nvPr/>
        </p:nvCxnSpPr>
        <p:spPr>
          <a:xfrm>
            <a:off x="6990840" y="6084768"/>
            <a:ext cx="3216539" cy="143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2D37D1A0-9516-EB42-AE31-D4222CA522EB}"/>
              </a:ext>
            </a:extLst>
          </p:cNvPr>
          <p:cNvCxnSpPr>
            <a:cxnSpLocks/>
          </p:cNvCxnSpPr>
          <p:nvPr/>
        </p:nvCxnSpPr>
        <p:spPr>
          <a:xfrm flipH="1">
            <a:off x="9723600" y="2969939"/>
            <a:ext cx="913036" cy="9284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3D14DA35-A40E-8341-AC36-9C79299AA5BC}"/>
              </a:ext>
            </a:extLst>
          </p:cNvPr>
          <p:cNvCxnSpPr>
            <a:cxnSpLocks/>
          </p:cNvCxnSpPr>
          <p:nvPr/>
        </p:nvCxnSpPr>
        <p:spPr>
          <a:xfrm flipH="1">
            <a:off x="8626939" y="3295258"/>
            <a:ext cx="253741" cy="213439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740A9228-E71D-4B4E-9C49-2A24FDC75A0F}"/>
              </a:ext>
            </a:extLst>
          </p:cNvPr>
          <p:cNvSpPr>
            <a:spLocks noChangeAspect="1"/>
          </p:cNvSpPr>
          <p:nvPr/>
        </p:nvSpPr>
        <p:spPr>
          <a:xfrm>
            <a:off x="6583002" y="2273990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80CCA86-961E-714F-8F63-79E9DB6C7871}"/>
              </a:ext>
            </a:extLst>
          </p:cNvPr>
          <p:cNvSpPr>
            <a:spLocks noChangeAspect="1"/>
          </p:cNvSpPr>
          <p:nvPr/>
        </p:nvSpPr>
        <p:spPr>
          <a:xfrm>
            <a:off x="6652886" y="2662918"/>
            <a:ext cx="180000" cy="180000"/>
          </a:xfrm>
          <a:prstGeom prst="ellipse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accent1"/>
              </a:solidFill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B505C950-CD7C-DC4A-BC20-B1CC3CAF5210}"/>
              </a:ext>
            </a:extLst>
          </p:cNvPr>
          <p:cNvCxnSpPr>
            <a:cxnSpLocks/>
          </p:cNvCxnSpPr>
          <p:nvPr/>
        </p:nvCxnSpPr>
        <p:spPr>
          <a:xfrm rot="5400000" flipH="1">
            <a:off x="4714990" y="1157423"/>
            <a:ext cx="433026" cy="584759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880574"/>
      </p:ext>
    </p:extLst>
  </p:cSld>
  <p:clrMapOvr>
    <a:masterClrMapping/>
  </p:clrMapOvr>
  <p:transition spd="slow" advClick="0" advTm="2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80D1C83-12E7-194E-A5FB-E1EF6C0F0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534551" y="157336"/>
            <a:ext cx="4997524" cy="6055200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FD57DEA9-9F46-CE4A-94EC-D7CF250254F2}"/>
              </a:ext>
            </a:extLst>
          </p:cNvPr>
          <p:cNvSpPr>
            <a:spLocks noChangeAspect="1"/>
          </p:cNvSpPr>
          <p:nvPr/>
        </p:nvSpPr>
        <p:spPr>
          <a:xfrm>
            <a:off x="8876889" y="3222621"/>
            <a:ext cx="321525" cy="32152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51A7E62-97C7-004E-ABD4-AD31AC9D8980}"/>
              </a:ext>
            </a:extLst>
          </p:cNvPr>
          <p:cNvSpPr>
            <a:spLocks noChangeAspect="1"/>
          </p:cNvSpPr>
          <p:nvPr/>
        </p:nvSpPr>
        <p:spPr>
          <a:xfrm>
            <a:off x="9874434" y="3843598"/>
            <a:ext cx="321525" cy="32152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5167071-E65A-9141-8A98-CA279B493B1D}"/>
              </a:ext>
            </a:extLst>
          </p:cNvPr>
          <p:cNvSpPr>
            <a:spLocks noChangeAspect="1"/>
          </p:cNvSpPr>
          <p:nvPr/>
        </p:nvSpPr>
        <p:spPr>
          <a:xfrm>
            <a:off x="8853971" y="4713034"/>
            <a:ext cx="321525" cy="32152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8CEA0FF-B912-8848-8B16-AF03E4C2EDC7}"/>
              </a:ext>
            </a:extLst>
          </p:cNvPr>
          <p:cNvCxnSpPr>
            <a:cxnSpLocks/>
          </p:cNvCxnSpPr>
          <p:nvPr/>
        </p:nvCxnSpPr>
        <p:spPr>
          <a:xfrm flipH="1">
            <a:off x="907310" y="6286901"/>
            <a:ext cx="1172502" cy="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E6F6F18-3224-CD4A-BAFC-B3ECA7E7AF89}"/>
              </a:ext>
            </a:extLst>
          </p:cNvPr>
          <p:cNvCxnSpPr>
            <a:cxnSpLocks/>
          </p:cNvCxnSpPr>
          <p:nvPr/>
        </p:nvCxnSpPr>
        <p:spPr>
          <a:xfrm flipH="1" flipV="1">
            <a:off x="2828821" y="6298059"/>
            <a:ext cx="1298290" cy="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B2659E98-CD81-D743-A038-DB06FE559C60}"/>
              </a:ext>
            </a:extLst>
          </p:cNvPr>
          <p:cNvSpPr>
            <a:spLocks noChangeAspect="1"/>
          </p:cNvSpPr>
          <p:nvPr/>
        </p:nvSpPr>
        <p:spPr>
          <a:xfrm>
            <a:off x="6618737" y="3603490"/>
            <a:ext cx="321525" cy="32152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CB5A90B-92FA-5246-80F5-8D1A76B16B95}"/>
              </a:ext>
            </a:extLst>
          </p:cNvPr>
          <p:cNvSpPr>
            <a:spLocks noChangeAspect="1"/>
          </p:cNvSpPr>
          <p:nvPr/>
        </p:nvSpPr>
        <p:spPr>
          <a:xfrm>
            <a:off x="7006519" y="1529985"/>
            <a:ext cx="321525" cy="32152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6E88D2E-3867-144B-B6F8-E8679831A768}"/>
              </a:ext>
            </a:extLst>
          </p:cNvPr>
          <p:cNvSpPr>
            <a:spLocks noChangeAspect="1"/>
          </p:cNvSpPr>
          <p:nvPr/>
        </p:nvSpPr>
        <p:spPr>
          <a:xfrm>
            <a:off x="8841699" y="1178576"/>
            <a:ext cx="321525" cy="32152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C7B5428-704B-624F-B862-B056DCCA3457}"/>
              </a:ext>
            </a:extLst>
          </p:cNvPr>
          <p:cNvSpPr>
            <a:spLocks noChangeAspect="1"/>
          </p:cNvSpPr>
          <p:nvPr/>
        </p:nvSpPr>
        <p:spPr>
          <a:xfrm>
            <a:off x="11135041" y="3594894"/>
            <a:ext cx="321525" cy="32152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FC8C790-EECB-7F4E-8D78-4F4F7BD8B02F}"/>
              </a:ext>
            </a:extLst>
          </p:cNvPr>
          <p:cNvSpPr>
            <a:spLocks noChangeAspect="1"/>
          </p:cNvSpPr>
          <p:nvPr/>
        </p:nvSpPr>
        <p:spPr>
          <a:xfrm>
            <a:off x="7748728" y="2629320"/>
            <a:ext cx="321525" cy="32152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4009044-3FBD-E141-980F-9FF952520504}"/>
              </a:ext>
            </a:extLst>
          </p:cNvPr>
          <p:cNvSpPr>
            <a:spLocks noChangeAspect="1"/>
          </p:cNvSpPr>
          <p:nvPr/>
        </p:nvSpPr>
        <p:spPr>
          <a:xfrm>
            <a:off x="9982244" y="2601145"/>
            <a:ext cx="321525" cy="32152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3BE9DE-2AC1-CC4A-AC3B-8D4F2365A306}"/>
              </a:ext>
            </a:extLst>
          </p:cNvPr>
          <p:cNvSpPr>
            <a:spLocks noChangeAspect="1"/>
          </p:cNvSpPr>
          <p:nvPr/>
        </p:nvSpPr>
        <p:spPr>
          <a:xfrm>
            <a:off x="10676877" y="1529985"/>
            <a:ext cx="321525" cy="32152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40EC055-92B4-804E-9A92-5FE206EAA575}"/>
              </a:ext>
            </a:extLst>
          </p:cNvPr>
          <p:cNvSpPr>
            <a:spLocks noChangeAspect="1"/>
          </p:cNvSpPr>
          <p:nvPr/>
        </p:nvSpPr>
        <p:spPr>
          <a:xfrm>
            <a:off x="7916158" y="3863215"/>
            <a:ext cx="321525" cy="321525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F8839-97A1-6142-94D2-B78AE62A5652}"/>
              </a:ext>
            </a:extLst>
          </p:cNvPr>
          <p:cNvSpPr txBox="1"/>
          <p:nvPr/>
        </p:nvSpPr>
        <p:spPr>
          <a:xfrm>
            <a:off x="6400327" y="1840586"/>
            <a:ext cx="153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Grealish</a:t>
            </a:r>
          </a:p>
          <a:p>
            <a:pPr algn="ctr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C42214-682C-7A47-98E4-00ED8BEBB1E3}"/>
              </a:ext>
            </a:extLst>
          </p:cNvPr>
          <p:cNvSpPr txBox="1"/>
          <p:nvPr/>
        </p:nvSpPr>
        <p:spPr>
          <a:xfrm>
            <a:off x="7018126" y="2928996"/>
            <a:ext cx="17710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Ndo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mbele</a:t>
            </a:r>
          </a:p>
          <a:p>
            <a:pPr algn="ctr"/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Lo Celso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A3B272-7E63-BD4E-A139-2589F037CD13}"/>
              </a:ext>
            </a:extLst>
          </p:cNvPr>
          <p:cNvSpPr txBox="1"/>
          <p:nvPr/>
        </p:nvSpPr>
        <p:spPr>
          <a:xfrm>
            <a:off x="10640221" y="3876963"/>
            <a:ext cx="13111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Tanganga</a:t>
            </a:r>
          </a:p>
          <a:p>
            <a:pPr algn="ctr"/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Foyth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DC06FC-9A1C-E740-9F0E-C98F9D783F1C}"/>
              </a:ext>
            </a:extLst>
          </p:cNvPr>
          <p:cNvSpPr txBox="1"/>
          <p:nvPr/>
        </p:nvSpPr>
        <p:spPr>
          <a:xfrm>
            <a:off x="8409920" y="3487869"/>
            <a:ext cx="12773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Skipp</a:t>
            </a:r>
          </a:p>
          <a:p>
            <a:pPr algn="ctr"/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Tchouameni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3B3606-8D97-E240-907A-ED7C2120FBAD}"/>
              </a:ext>
            </a:extLst>
          </p:cNvPr>
          <p:cNvSpPr txBox="1"/>
          <p:nvPr/>
        </p:nvSpPr>
        <p:spPr>
          <a:xfrm>
            <a:off x="9259335" y="2921563"/>
            <a:ext cx="177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Hojbjerg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07F4269-12AB-7E4A-9951-D28534C070E0}"/>
              </a:ext>
            </a:extLst>
          </p:cNvPr>
          <p:cNvSpPr txBox="1"/>
          <p:nvPr/>
        </p:nvSpPr>
        <p:spPr>
          <a:xfrm>
            <a:off x="8253585" y="1482334"/>
            <a:ext cx="14977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Vlahovic</a:t>
            </a:r>
          </a:p>
          <a:p>
            <a:pPr algn="ctr"/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Cordoba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88ACE9-1885-104F-90AE-48F6F3D3FD41}"/>
              </a:ext>
            </a:extLst>
          </p:cNvPr>
          <p:cNvSpPr txBox="1"/>
          <p:nvPr/>
        </p:nvSpPr>
        <p:spPr>
          <a:xfrm>
            <a:off x="5922955" y="3889418"/>
            <a:ext cx="17710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Regulion</a:t>
            </a:r>
          </a:p>
          <a:p>
            <a:pPr algn="ctr"/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Sessegnon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EF82231-CACF-7549-9ECB-B505034C9CEF}"/>
              </a:ext>
            </a:extLst>
          </p:cNvPr>
          <p:cNvSpPr txBox="1"/>
          <p:nvPr/>
        </p:nvSpPr>
        <p:spPr>
          <a:xfrm>
            <a:off x="10129750" y="1850861"/>
            <a:ext cx="14157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Son</a:t>
            </a:r>
          </a:p>
          <a:p>
            <a:pPr algn="ctr"/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Bergwijn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09CB224-6246-2F4A-BEC8-41032AED2326}"/>
              </a:ext>
            </a:extLst>
          </p:cNvPr>
          <p:cNvSpPr txBox="1"/>
          <p:nvPr/>
        </p:nvSpPr>
        <p:spPr>
          <a:xfrm>
            <a:off x="7328044" y="4176959"/>
            <a:ext cx="14977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Rodon</a:t>
            </a:r>
          </a:p>
          <a:p>
            <a:pPr algn="ctr"/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Toby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CC227EE-3E91-E44D-971C-3AADE9F9BD3A}"/>
              </a:ext>
            </a:extLst>
          </p:cNvPr>
          <p:cNvSpPr txBox="1"/>
          <p:nvPr/>
        </p:nvSpPr>
        <p:spPr>
          <a:xfrm>
            <a:off x="9115213" y="4176959"/>
            <a:ext cx="18736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Lacroix</a:t>
            </a:r>
          </a:p>
          <a:p>
            <a:pPr algn="ctr"/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Sanchez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F62AF71-2922-0142-86A9-3973FE0533A8}"/>
              </a:ext>
            </a:extLst>
          </p:cNvPr>
          <p:cNvSpPr txBox="1"/>
          <p:nvPr/>
        </p:nvSpPr>
        <p:spPr>
          <a:xfrm>
            <a:off x="8306844" y="5062842"/>
            <a:ext cx="141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Maignan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2D6A3C9-4474-9F47-B99C-131B71660394}"/>
              </a:ext>
            </a:extLst>
          </p:cNvPr>
          <p:cNvSpPr txBox="1"/>
          <p:nvPr/>
        </p:nvSpPr>
        <p:spPr>
          <a:xfrm>
            <a:off x="5757084" y="152223"/>
            <a:ext cx="2152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@GriffinFtbl</a:t>
            </a:r>
          </a:p>
        </p:txBody>
      </p:sp>
    </p:spTree>
    <p:extLst>
      <p:ext uri="{BB962C8B-B14F-4D97-AF65-F5344CB8AC3E}">
        <p14:creationId xmlns:p14="http://schemas.microsoft.com/office/powerpoint/2010/main" val="3153258534"/>
      </p:ext>
    </p:extLst>
  </p:cSld>
  <p:clrMapOvr>
    <a:masterClrMapping/>
  </p:clrMapOvr>
  <p:transition spd="slow" advClick="0" advTm="2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E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B438141-E982-AB4D-8F84-8E86A7573FB4}"/>
              </a:ext>
            </a:extLst>
          </p:cNvPr>
          <p:cNvGrpSpPr>
            <a:grpSpLocks noChangeAspect="1"/>
          </p:cNvGrpSpPr>
          <p:nvPr/>
        </p:nvGrpSpPr>
        <p:grpSpPr>
          <a:xfrm>
            <a:off x="1214969" y="489699"/>
            <a:ext cx="9762391" cy="5878800"/>
            <a:chOff x="2493818" y="1267690"/>
            <a:chExt cx="7204364" cy="433838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A736ECF-BAEF-D241-8E68-12933E4785C7}"/>
                </a:ext>
              </a:extLst>
            </p:cNvPr>
            <p:cNvGrpSpPr/>
            <p:nvPr/>
          </p:nvGrpSpPr>
          <p:grpSpPr>
            <a:xfrm>
              <a:off x="2493818" y="1267691"/>
              <a:ext cx="7204364" cy="4322618"/>
              <a:chOff x="1385454" y="1163782"/>
              <a:chExt cx="7204364" cy="4322618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1E8FA39D-6426-9746-BFD4-80927AAAFD0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5455" y="1163782"/>
                <a:ext cx="0" cy="43226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7CB7010-369B-764A-98E2-EBDA971E080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1385454" y="5486400"/>
                <a:ext cx="720436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1B055E6-467B-9340-8999-9EAE9056066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589818" y="1163782"/>
                <a:ext cx="0" cy="43226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9D2544A-9763-1241-9CE4-4020C679E94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1385455" y="1163782"/>
                <a:ext cx="720436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734C7C6-66D0-3E46-AB53-F04B92B0467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4987636" y="1163782"/>
                <a:ext cx="0" cy="43226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F36B833-209D-D849-9FFA-38F30A66ABD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5454" y="2930235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31B46C1-956A-C94B-984F-E2E0AA4AB59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1385454" y="3699164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E4E6C5D-4EEA-D741-8AD3-E0362B637428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787236" y="2930235"/>
                <a:ext cx="0" cy="78971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BDDCA0A-9A52-6944-86D7-1C073124B09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174182" y="2923308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3357EB2-70A1-7B41-AF72-5703D7CEE7B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174182" y="3692237"/>
                <a:ext cx="40178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A39602-814A-9D48-9800-5F64C3C5821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8174182" y="2923308"/>
                <a:ext cx="0" cy="78971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5500761-46BC-884D-B99C-F9026D1CDE1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2604656" y="2150916"/>
                <a:ext cx="0" cy="23310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551971A-691B-8548-9DB0-F3CBCEC5E4A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399310" y="2150915"/>
                <a:ext cx="120534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48C1D3F-1CBB-D148-8302-26C0311AB6D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370617" y="2150915"/>
                <a:ext cx="120534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B8165AD-666B-FC4E-AB4F-B7F940AFE6B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1399310" y="4481947"/>
                <a:ext cx="1212273" cy="173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47917A2-ADF6-684B-9BAB-AC223BA2D63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363691" y="4481946"/>
                <a:ext cx="1205346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738B34B-E213-6645-A728-F380326C9BF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7377546" y="2150915"/>
                <a:ext cx="0" cy="23310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02863C-00E2-7740-B774-9FEDBA737D0C}"/>
                </a:ext>
              </a:extLst>
            </p:cNvPr>
            <p:cNvCxnSpPr>
              <a:cxnSpLocks/>
            </p:cNvCxnSpPr>
            <p:nvPr/>
          </p:nvCxnSpPr>
          <p:spPr>
            <a:xfrm>
              <a:off x="7299434" y="1267690"/>
              <a:ext cx="0" cy="43383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2EA0BDC-942D-8A4A-B8F5-B96E2572C2AB}"/>
                </a:ext>
              </a:extLst>
            </p:cNvPr>
            <p:cNvCxnSpPr>
              <a:cxnSpLocks/>
            </p:cNvCxnSpPr>
            <p:nvPr/>
          </p:nvCxnSpPr>
          <p:spPr>
            <a:xfrm>
              <a:off x="4887550" y="1267690"/>
              <a:ext cx="0" cy="43383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70EA789-3D45-8E47-9701-F008C2EF6C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4185" y="3101400"/>
              <a:ext cx="655200" cy="65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1FAF67DF-6470-6C4E-B966-1FE4C310A2AC}"/>
              </a:ext>
            </a:extLst>
          </p:cNvPr>
          <p:cNvSpPr>
            <a:spLocks noChangeAspect="1"/>
          </p:cNvSpPr>
          <p:nvPr/>
        </p:nvSpPr>
        <p:spPr>
          <a:xfrm>
            <a:off x="-1243018" y="932646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A6497C7-513F-6347-A1BE-859C590F5DD8}"/>
              </a:ext>
            </a:extLst>
          </p:cNvPr>
          <p:cNvSpPr>
            <a:spLocks noChangeAspect="1"/>
          </p:cNvSpPr>
          <p:nvPr/>
        </p:nvSpPr>
        <p:spPr>
          <a:xfrm>
            <a:off x="-689113" y="933087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04838C-4F18-BE4A-80FB-7CC48C4CB078}"/>
              </a:ext>
            </a:extLst>
          </p:cNvPr>
          <p:cNvSpPr>
            <a:spLocks noChangeAspect="1"/>
          </p:cNvSpPr>
          <p:nvPr/>
        </p:nvSpPr>
        <p:spPr>
          <a:xfrm>
            <a:off x="-1243018" y="1265487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577C7D8-A942-8E46-99C7-3A468A82846C}"/>
              </a:ext>
            </a:extLst>
          </p:cNvPr>
          <p:cNvSpPr>
            <a:spLocks noChangeAspect="1"/>
          </p:cNvSpPr>
          <p:nvPr/>
        </p:nvSpPr>
        <p:spPr>
          <a:xfrm>
            <a:off x="-671588" y="1287845"/>
            <a:ext cx="180000" cy="18000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6E1D518-FEA4-7E44-B3A9-082399543E48}"/>
              </a:ext>
            </a:extLst>
          </p:cNvPr>
          <p:cNvSpPr>
            <a:spLocks noChangeAspect="1"/>
          </p:cNvSpPr>
          <p:nvPr/>
        </p:nvSpPr>
        <p:spPr>
          <a:xfrm>
            <a:off x="-1263153" y="1827286"/>
            <a:ext cx="180000" cy="180000"/>
          </a:xfrm>
          <a:prstGeom prst="ellipse">
            <a:avLst/>
          </a:prstGeom>
          <a:solidFill>
            <a:srgbClr val="FD280F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86C7C92-46CD-8344-851D-0DC6E21273A8}"/>
              </a:ext>
            </a:extLst>
          </p:cNvPr>
          <p:cNvSpPr>
            <a:spLocks noChangeAspect="1"/>
          </p:cNvSpPr>
          <p:nvPr/>
        </p:nvSpPr>
        <p:spPr>
          <a:xfrm flipH="1">
            <a:off x="-854348" y="3549074"/>
            <a:ext cx="45719" cy="45719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80C28C6-7820-4841-8945-51F0C35A5EC3}"/>
              </a:ext>
            </a:extLst>
          </p:cNvPr>
          <p:cNvCxnSpPr>
            <a:cxnSpLocks/>
          </p:cNvCxnSpPr>
          <p:nvPr/>
        </p:nvCxnSpPr>
        <p:spPr>
          <a:xfrm flipH="1" flipV="1">
            <a:off x="-1780703" y="4745907"/>
            <a:ext cx="179270" cy="26943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4FC8DB7-64EC-E241-A293-3C4F24E5DC1A}"/>
              </a:ext>
            </a:extLst>
          </p:cNvPr>
          <p:cNvCxnSpPr>
            <a:cxnSpLocks/>
          </p:cNvCxnSpPr>
          <p:nvPr/>
        </p:nvCxnSpPr>
        <p:spPr>
          <a:xfrm flipH="1" flipV="1">
            <a:off x="-1047407" y="4745905"/>
            <a:ext cx="179270" cy="26943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0D1EFEB-58AE-994F-8D70-7C51A6A914FD}"/>
              </a:ext>
            </a:extLst>
          </p:cNvPr>
          <p:cNvCxnSpPr>
            <a:cxnSpLocks/>
          </p:cNvCxnSpPr>
          <p:nvPr/>
        </p:nvCxnSpPr>
        <p:spPr>
          <a:xfrm flipH="1" flipV="1">
            <a:off x="-1422163" y="4745906"/>
            <a:ext cx="179270" cy="26943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4B4C1B0-6F6E-424B-BD58-D1F08E94E718}"/>
              </a:ext>
            </a:extLst>
          </p:cNvPr>
          <p:cNvCxnSpPr>
            <a:cxnSpLocks/>
          </p:cNvCxnSpPr>
          <p:nvPr/>
        </p:nvCxnSpPr>
        <p:spPr>
          <a:xfrm flipH="1">
            <a:off x="-1601433" y="4745907"/>
            <a:ext cx="179270" cy="26943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5D5DC5A-E952-8E4D-A8DD-95B5474E3B1B}"/>
              </a:ext>
            </a:extLst>
          </p:cNvPr>
          <p:cNvCxnSpPr>
            <a:cxnSpLocks/>
          </p:cNvCxnSpPr>
          <p:nvPr/>
        </p:nvCxnSpPr>
        <p:spPr>
          <a:xfrm flipH="1">
            <a:off x="-1243989" y="4745905"/>
            <a:ext cx="179270" cy="26943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78744B-5F45-3B46-B88B-1F2729BB030F}"/>
              </a:ext>
            </a:extLst>
          </p:cNvPr>
          <p:cNvCxnSpPr>
            <a:cxnSpLocks/>
          </p:cNvCxnSpPr>
          <p:nvPr/>
        </p:nvCxnSpPr>
        <p:spPr>
          <a:xfrm flipH="1">
            <a:off x="-865068" y="4745905"/>
            <a:ext cx="179270" cy="26943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AD62F11-723F-E944-8204-363DE92DCC07}"/>
              </a:ext>
            </a:extLst>
          </p:cNvPr>
          <p:cNvCxnSpPr>
            <a:cxnSpLocks/>
          </p:cNvCxnSpPr>
          <p:nvPr/>
        </p:nvCxnSpPr>
        <p:spPr>
          <a:xfrm flipH="1">
            <a:off x="-1796689" y="2715489"/>
            <a:ext cx="119757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206981"/>
      </p:ext>
    </p:extLst>
  </p:cSld>
  <p:clrMapOvr>
    <a:masterClrMapping/>
  </p:clrMapOvr>
  <p:transition spd="slow" advClick="0" advTm="200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82974</TotalTime>
  <Words>217</Words>
  <Application>Microsoft Macintosh PowerPoint</Application>
  <PresentationFormat>Widescreen</PresentationFormat>
  <Paragraphs>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Tattersall</dc:creator>
  <cp:lastModifiedBy>griffin l. (lg1e18)</cp:lastModifiedBy>
  <cp:revision>359</cp:revision>
  <dcterms:created xsi:type="dcterms:W3CDTF">2018-05-16T11:47:14Z</dcterms:created>
  <dcterms:modified xsi:type="dcterms:W3CDTF">2021-08-26T14:24:08Z</dcterms:modified>
</cp:coreProperties>
</file>